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4"/>
  </p:sldMasterIdLst>
  <p:notesMasterIdLst>
    <p:notesMasterId r:id="rId22"/>
  </p:notesMasterIdLst>
  <p:sldIdLst>
    <p:sldId id="273" r:id="rId5"/>
    <p:sldId id="284" r:id="rId6"/>
    <p:sldId id="274" r:id="rId7"/>
    <p:sldId id="260" r:id="rId8"/>
    <p:sldId id="261" r:id="rId9"/>
    <p:sldId id="262" r:id="rId10"/>
    <p:sldId id="276" r:id="rId11"/>
    <p:sldId id="275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85" r:id="rId20"/>
    <p:sldId id="271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F0693-7FFA-4C24-B13F-6FDFAC989F7A}" v="1" dt="2023-08-24T19:40:12.23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cribner" userId="S::pscribner@foodallergy.org::ddbb23e3-c013-4cc7-a27b-14584e737c84" providerId="AD" clId="Web-{C3F3FA95-886A-44CF-8D9B-8E95AE3A6A82}"/>
    <pc:docChg chg="modSld">
      <pc:chgData name="Paul Scribner" userId="S::pscribner@foodallergy.org::ddbb23e3-c013-4cc7-a27b-14584e737c84" providerId="AD" clId="Web-{C3F3FA95-886A-44CF-8D9B-8E95AE3A6A82}" dt="2023-08-03T08:00:15.855" v="18" actId="20577"/>
      <pc:docMkLst>
        <pc:docMk/>
      </pc:docMkLst>
      <pc:sldChg chg="addSp delSp modSp">
        <pc:chgData name="Paul Scribner" userId="S::pscribner@foodallergy.org::ddbb23e3-c013-4cc7-a27b-14584e737c84" providerId="AD" clId="Web-{C3F3FA95-886A-44CF-8D9B-8E95AE3A6A82}" dt="2023-08-03T08:00:15.855" v="18" actId="20577"/>
        <pc:sldMkLst>
          <pc:docMk/>
          <pc:sldMk cId="3990508616" sldId="273"/>
        </pc:sldMkLst>
        <pc:spChg chg="add del">
          <ac:chgData name="Paul Scribner" userId="S::pscribner@foodallergy.org::ddbb23e3-c013-4cc7-a27b-14584e737c84" providerId="AD" clId="Web-{C3F3FA95-886A-44CF-8D9B-8E95AE3A6A82}" dt="2023-08-03T07:59:41.369" v="13"/>
          <ac:spMkLst>
            <pc:docMk/>
            <pc:sldMk cId="3990508616" sldId="273"/>
            <ac:spMk id="3" creationId="{6DF155D7-9B00-1473-6291-30544B62E5AA}"/>
          </ac:spMkLst>
        </pc:spChg>
        <pc:spChg chg="mod">
          <ac:chgData name="Paul Scribner" userId="S::pscribner@foodallergy.org::ddbb23e3-c013-4cc7-a27b-14584e737c84" providerId="AD" clId="Web-{C3F3FA95-886A-44CF-8D9B-8E95AE3A6A82}" dt="2023-08-03T08:00:15.855" v="18" actId="20577"/>
          <ac:spMkLst>
            <pc:docMk/>
            <pc:sldMk cId="3990508616" sldId="273"/>
            <ac:spMk id="19" creationId="{E3FC10B8-7E9D-1634-F4A4-FC28472C3F96}"/>
          </ac:spMkLst>
        </pc:spChg>
        <pc:grpChg chg="add">
          <ac:chgData name="Paul Scribner" userId="S::pscribner@foodallergy.org::ddbb23e3-c013-4cc7-a27b-14584e737c84" providerId="AD" clId="Web-{C3F3FA95-886A-44CF-8D9B-8E95AE3A6A82}" dt="2023-08-03T07:59:42.556" v="14"/>
          <ac:grpSpMkLst>
            <pc:docMk/>
            <pc:sldMk cId="3990508616" sldId="273"/>
            <ac:grpSpMk id="22" creationId="{652F955C-AC73-D6F7-1EFC-AA1581448CD5}"/>
          </ac:grpSpMkLst>
        </pc:grpChg>
      </pc:sldChg>
      <pc:sldChg chg="addSp modSp">
        <pc:chgData name="Paul Scribner" userId="S::pscribner@foodallergy.org::ddbb23e3-c013-4cc7-a27b-14584e737c84" providerId="AD" clId="Web-{C3F3FA95-886A-44CF-8D9B-8E95AE3A6A82}" dt="2023-08-03T07:59:54.010" v="17" actId="20577"/>
        <pc:sldMkLst>
          <pc:docMk/>
          <pc:sldMk cId="3615264262" sldId="284"/>
        </pc:sldMkLst>
        <pc:spChg chg="mod">
          <ac:chgData name="Paul Scribner" userId="S::pscribner@foodallergy.org::ddbb23e3-c013-4cc7-a27b-14584e737c84" providerId="AD" clId="Web-{C3F3FA95-886A-44CF-8D9B-8E95AE3A6A82}" dt="2023-08-03T07:59:54.010" v="17" actId="20577"/>
          <ac:spMkLst>
            <pc:docMk/>
            <pc:sldMk cId="3615264262" sldId="284"/>
            <ac:spMk id="17" creationId="{E2C238D0-8912-D44C-4A5D-9D9CA9C0553D}"/>
          </ac:spMkLst>
        </pc:spChg>
        <pc:grpChg chg="add">
          <ac:chgData name="Paul Scribner" userId="S::pscribner@foodallergy.org::ddbb23e3-c013-4cc7-a27b-14584e737c84" providerId="AD" clId="Web-{C3F3FA95-886A-44CF-8D9B-8E95AE3A6A82}" dt="2023-08-03T07:58:46.397" v="11"/>
          <ac:grpSpMkLst>
            <pc:docMk/>
            <pc:sldMk cId="3615264262" sldId="284"/>
            <ac:grpSpMk id="4" creationId="{5047D1ED-B921-3481-A8BE-25186ADC8F51}"/>
          </ac:grpSpMkLst>
        </pc:grpChg>
      </pc:sldChg>
    </pc:docChg>
  </pc:docChgLst>
  <pc:docChgLst>
    <pc:chgData name="Karen Patriarca-Elliott" userId="S::kpelliott@foodallergy.org::fafa9ad5-5147-428c-a7df-3fbcb97b7749" providerId="AD" clId="Web-{E6C3F2E7-D104-4626-A104-C42FFF4DA342}"/>
    <pc:docChg chg="modSld">
      <pc:chgData name="Karen Patriarca-Elliott" userId="S::kpelliott@foodallergy.org::fafa9ad5-5147-428c-a7df-3fbcb97b7749" providerId="AD" clId="Web-{E6C3F2E7-D104-4626-A104-C42FFF4DA342}" dt="2023-08-09T14:37:51.847" v="7" actId="1076"/>
      <pc:docMkLst>
        <pc:docMk/>
      </pc:docMkLst>
      <pc:sldChg chg="modSp">
        <pc:chgData name="Karen Patriarca-Elliott" userId="S::kpelliott@foodallergy.org::fafa9ad5-5147-428c-a7df-3fbcb97b7749" providerId="AD" clId="Web-{E6C3F2E7-D104-4626-A104-C42FFF4DA342}" dt="2023-08-09T14:37:51.847" v="7" actId="1076"/>
        <pc:sldMkLst>
          <pc:docMk/>
          <pc:sldMk cId="0" sldId="261"/>
        </pc:sldMkLst>
        <pc:spChg chg="mod">
          <ac:chgData name="Karen Patriarca-Elliott" userId="S::kpelliott@foodallergy.org::fafa9ad5-5147-428c-a7df-3fbcb97b7749" providerId="AD" clId="Web-{E6C3F2E7-D104-4626-A104-C42FFF4DA342}" dt="2023-08-09T14:37:51.847" v="7" actId="1076"/>
          <ac:spMkLst>
            <pc:docMk/>
            <pc:sldMk cId="0" sldId="261"/>
            <ac:spMk id="4" creationId="{00000000-0000-0000-0000-000000000000}"/>
          </ac:spMkLst>
        </pc:spChg>
        <pc:grpChg chg="mod">
          <ac:chgData name="Karen Patriarca-Elliott" userId="S::kpelliott@foodallergy.org::fafa9ad5-5147-428c-a7df-3fbcb97b7749" providerId="AD" clId="Web-{E6C3F2E7-D104-4626-A104-C42FFF4DA342}" dt="2023-08-09T14:34:47.937" v="1" actId="1076"/>
          <ac:grpSpMkLst>
            <pc:docMk/>
            <pc:sldMk cId="0" sldId="261"/>
            <ac:grpSpMk id="2" creationId="{2169CC1F-7B64-3010-CF55-C669C6C1148D}"/>
          </ac:grpSpMkLst>
        </pc:grpChg>
      </pc:sldChg>
    </pc:docChg>
  </pc:docChgLst>
  <pc:docChgLst>
    <pc:chgData name="Karen Patriarca-Elliott" userId="fafa9ad5-5147-428c-a7df-3fbcb97b7749" providerId="ADAL" clId="{CCBBED43-AED8-4DA5-AC12-8D1EE414DA9F}"/>
    <pc:docChg chg="modSld">
      <pc:chgData name="Karen Patriarca-Elliott" userId="fafa9ad5-5147-428c-a7df-3fbcb97b7749" providerId="ADAL" clId="{CCBBED43-AED8-4DA5-AC12-8D1EE414DA9F}" dt="2023-08-02T17:00:18.092" v="22" actId="403"/>
      <pc:docMkLst>
        <pc:docMk/>
      </pc:docMkLst>
      <pc:sldChg chg="modSp">
        <pc:chgData name="Karen Patriarca-Elliott" userId="fafa9ad5-5147-428c-a7df-3fbcb97b7749" providerId="ADAL" clId="{CCBBED43-AED8-4DA5-AC12-8D1EE414DA9F}" dt="2023-08-02T16:59:01.959" v="3"/>
        <pc:sldMkLst>
          <pc:docMk/>
          <pc:sldMk cId="1506265402" sldId="275"/>
        </pc:sldMkLst>
        <pc:spChg chg="mod">
          <ac:chgData name="Karen Patriarca-Elliott" userId="fafa9ad5-5147-428c-a7df-3fbcb97b7749" providerId="ADAL" clId="{CCBBED43-AED8-4DA5-AC12-8D1EE414DA9F}" dt="2023-08-02T16:59:01.959" v="3"/>
          <ac:spMkLst>
            <pc:docMk/>
            <pc:sldMk cId="1506265402" sldId="275"/>
            <ac:spMk id="2" creationId="{00000000-0000-0000-0000-000000000000}"/>
          </ac:spMkLst>
        </pc:spChg>
      </pc:sldChg>
      <pc:sldChg chg="modSp mod">
        <pc:chgData name="Karen Patriarca-Elliott" userId="fafa9ad5-5147-428c-a7df-3fbcb97b7749" providerId="ADAL" clId="{CCBBED43-AED8-4DA5-AC12-8D1EE414DA9F}" dt="2023-08-02T16:59:45.755" v="12" actId="1038"/>
        <pc:sldMkLst>
          <pc:docMk/>
          <pc:sldMk cId="3537890844" sldId="280"/>
        </pc:sldMkLst>
        <pc:spChg chg="mod">
          <ac:chgData name="Karen Patriarca-Elliott" userId="fafa9ad5-5147-428c-a7df-3fbcb97b7749" providerId="ADAL" clId="{CCBBED43-AED8-4DA5-AC12-8D1EE414DA9F}" dt="2023-08-02T16:59:45.755" v="12" actId="1038"/>
          <ac:spMkLst>
            <pc:docMk/>
            <pc:sldMk cId="3537890844" sldId="280"/>
            <ac:spMk id="3" creationId="{00000000-0000-0000-0000-000000000000}"/>
          </ac:spMkLst>
        </pc:spChg>
      </pc:sldChg>
      <pc:sldChg chg="modSp mod">
        <pc:chgData name="Karen Patriarca-Elliott" userId="fafa9ad5-5147-428c-a7df-3fbcb97b7749" providerId="ADAL" clId="{CCBBED43-AED8-4DA5-AC12-8D1EE414DA9F}" dt="2023-08-02T17:00:05.266" v="20" actId="207"/>
        <pc:sldMkLst>
          <pc:docMk/>
          <pc:sldMk cId="3402683274" sldId="283"/>
        </pc:sldMkLst>
        <pc:spChg chg="mod">
          <ac:chgData name="Karen Patriarca-Elliott" userId="fafa9ad5-5147-428c-a7df-3fbcb97b7749" providerId="ADAL" clId="{CCBBED43-AED8-4DA5-AC12-8D1EE414DA9F}" dt="2023-08-02T17:00:05.266" v="20" actId="207"/>
          <ac:spMkLst>
            <pc:docMk/>
            <pc:sldMk cId="3402683274" sldId="283"/>
            <ac:spMk id="3" creationId="{00000000-0000-0000-0000-000000000000}"/>
          </ac:spMkLst>
        </pc:spChg>
      </pc:sldChg>
      <pc:sldChg chg="modSp">
        <pc:chgData name="Karen Patriarca-Elliott" userId="fafa9ad5-5147-428c-a7df-3fbcb97b7749" providerId="ADAL" clId="{CCBBED43-AED8-4DA5-AC12-8D1EE414DA9F}" dt="2023-08-02T16:58:27.491" v="2"/>
        <pc:sldMkLst>
          <pc:docMk/>
          <pc:sldMk cId="3615264262" sldId="284"/>
        </pc:sldMkLst>
        <pc:spChg chg="mod">
          <ac:chgData name="Karen Patriarca-Elliott" userId="fafa9ad5-5147-428c-a7df-3fbcb97b7749" providerId="ADAL" clId="{CCBBED43-AED8-4DA5-AC12-8D1EE414DA9F}" dt="2023-08-02T16:58:27.491" v="2"/>
          <ac:spMkLst>
            <pc:docMk/>
            <pc:sldMk cId="3615264262" sldId="284"/>
            <ac:spMk id="5" creationId="{00000000-0000-0000-0000-000000000000}"/>
          </ac:spMkLst>
        </pc:spChg>
      </pc:sldChg>
      <pc:sldChg chg="modSp mod">
        <pc:chgData name="Karen Patriarca-Elliott" userId="fafa9ad5-5147-428c-a7df-3fbcb97b7749" providerId="ADAL" clId="{CCBBED43-AED8-4DA5-AC12-8D1EE414DA9F}" dt="2023-08-02T17:00:18.092" v="22" actId="403"/>
        <pc:sldMkLst>
          <pc:docMk/>
          <pc:sldMk cId="1676688000" sldId="285"/>
        </pc:sldMkLst>
        <pc:spChg chg="mod">
          <ac:chgData name="Karen Patriarca-Elliott" userId="fafa9ad5-5147-428c-a7df-3fbcb97b7749" providerId="ADAL" clId="{CCBBED43-AED8-4DA5-AC12-8D1EE414DA9F}" dt="2023-08-02T17:00:18.092" v="22" actId="403"/>
          <ac:spMkLst>
            <pc:docMk/>
            <pc:sldMk cId="1676688000" sldId="285"/>
            <ac:spMk id="5" creationId="{A1C657D1-1AB1-FE39-DBCB-3FF77677C044}"/>
          </ac:spMkLst>
        </pc:spChg>
      </pc:sldChg>
    </pc:docChg>
  </pc:docChgLst>
  <pc:docChgLst>
    <pc:chgData name="Karen Patriarca-Elliott" userId="S::kpelliott@foodallergy.org::fafa9ad5-5147-428c-a7df-3fbcb97b7749" providerId="AD" clId="Web-{672059FB-4416-45E3-9E41-37233840DF1C}"/>
    <pc:docChg chg="modSld">
      <pc:chgData name="Karen Patriarca-Elliott" userId="S::kpelliott@foodallergy.org::fafa9ad5-5147-428c-a7df-3fbcb97b7749" providerId="AD" clId="Web-{672059FB-4416-45E3-9E41-37233840DF1C}" dt="2023-08-11T14:45:47.497" v="5" actId="20577"/>
      <pc:docMkLst>
        <pc:docMk/>
      </pc:docMkLst>
      <pc:sldChg chg="modSp">
        <pc:chgData name="Karen Patriarca-Elliott" userId="S::kpelliott@foodallergy.org::fafa9ad5-5147-428c-a7df-3fbcb97b7749" providerId="AD" clId="Web-{672059FB-4416-45E3-9E41-37233840DF1C}" dt="2023-08-11T14:45:47.497" v="5" actId="20577"/>
        <pc:sldMkLst>
          <pc:docMk/>
          <pc:sldMk cId="0" sldId="262"/>
        </pc:sldMkLst>
        <pc:spChg chg="mod">
          <ac:chgData name="Karen Patriarca-Elliott" userId="S::kpelliott@foodallergy.org::fafa9ad5-5147-428c-a7df-3fbcb97b7749" providerId="AD" clId="Web-{672059FB-4416-45E3-9E41-37233840DF1C}" dt="2023-08-11T14:45:47.497" v="5" actId="20577"/>
          <ac:spMkLst>
            <pc:docMk/>
            <pc:sldMk cId="0" sldId="262"/>
            <ac:spMk id="5" creationId="{5AE1FE1B-70DC-5D3F-8ECC-D7098321535F}"/>
          </ac:spMkLst>
        </pc:spChg>
      </pc:sldChg>
    </pc:docChg>
  </pc:docChgLst>
  <pc:docChgLst>
    <pc:chgData name="Paul Scribner" userId="S::pscribner@foodallergy.org::ddbb23e3-c013-4cc7-a27b-14584e737c84" providerId="AD" clId="Web-{EA85FBFF-2E78-4D8D-8B17-6E9C560AFCFB}"/>
    <pc:docChg chg="modSld">
      <pc:chgData name="Paul Scribner" userId="S::pscribner@foodallergy.org::ddbb23e3-c013-4cc7-a27b-14584e737c84" providerId="AD" clId="Web-{EA85FBFF-2E78-4D8D-8B17-6E9C560AFCFB}" dt="2023-08-01T20:35:50.556" v="17" actId="20577"/>
      <pc:docMkLst>
        <pc:docMk/>
      </pc:docMkLst>
      <pc:sldChg chg="addSp delSp modSp">
        <pc:chgData name="Paul Scribner" userId="S::pscribner@foodallergy.org::ddbb23e3-c013-4cc7-a27b-14584e737c84" providerId="AD" clId="Web-{EA85FBFF-2E78-4D8D-8B17-6E9C560AFCFB}" dt="2023-08-01T20:35:18.069" v="10"/>
        <pc:sldMkLst>
          <pc:docMk/>
          <pc:sldMk cId="3990508616" sldId="273"/>
        </pc:sldMkLst>
        <pc:spChg chg="del">
          <ac:chgData name="Paul Scribner" userId="S::pscribner@foodallergy.org::ddbb23e3-c013-4cc7-a27b-14584e737c84" providerId="AD" clId="Web-{EA85FBFF-2E78-4D8D-8B17-6E9C560AFCFB}" dt="2023-08-01T20:35:01.099" v="6"/>
          <ac:spMkLst>
            <pc:docMk/>
            <pc:sldMk cId="3990508616" sldId="273"/>
            <ac:spMk id="5" creationId="{F7D69A0A-A6B8-7E0B-871A-8D5C5A06FC1B}"/>
          </ac:spMkLst>
        </pc:spChg>
        <pc:spChg chg="del">
          <ac:chgData name="Paul Scribner" userId="S::pscribner@foodallergy.org::ddbb23e3-c013-4cc7-a27b-14584e737c84" providerId="AD" clId="Web-{EA85FBFF-2E78-4D8D-8B17-6E9C560AFCFB}" dt="2023-08-01T20:34:52.208" v="1"/>
          <ac:spMkLst>
            <pc:docMk/>
            <pc:sldMk cId="3990508616" sldId="273"/>
            <ac:spMk id="13" creationId="{DC578445-A5E0-4676-9F9A-400884227658}"/>
          </ac:spMkLst>
        </pc:spChg>
        <pc:spChg chg="del">
          <ac:chgData name="Paul Scribner" userId="S::pscribner@foodallergy.org::ddbb23e3-c013-4cc7-a27b-14584e737c84" providerId="AD" clId="Web-{EA85FBFF-2E78-4D8D-8B17-6E9C560AFCFB}" dt="2023-08-01T20:34:58.802" v="5"/>
          <ac:spMkLst>
            <pc:docMk/>
            <pc:sldMk cId="3990508616" sldId="273"/>
            <ac:spMk id="14" creationId="{32AAFB2A-C479-D91F-B436-764A807D8F4F}"/>
          </ac:spMkLst>
        </pc:spChg>
        <pc:spChg chg="del">
          <ac:chgData name="Paul Scribner" userId="S::pscribner@foodallergy.org::ddbb23e3-c013-4cc7-a27b-14584e737c84" providerId="AD" clId="Web-{EA85FBFF-2E78-4D8D-8B17-6E9C560AFCFB}" dt="2023-08-01T20:34:48.739" v="0"/>
          <ac:spMkLst>
            <pc:docMk/>
            <pc:sldMk cId="3990508616" sldId="273"/>
            <ac:spMk id="17" creationId="{3AA6FE3D-1B2B-528F-EF25-062299EF3473}"/>
          </ac:spMkLst>
        </pc:spChg>
        <pc:spChg chg="del">
          <ac:chgData name="Paul Scribner" userId="S::pscribner@foodallergy.org::ddbb23e3-c013-4cc7-a27b-14584e737c84" providerId="AD" clId="Web-{EA85FBFF-2E78-4D8D-8B17-6E9C560AFCFB}" dt="2023-08-01T20:34:54.005" v="2"/>
          <ac:spMkLst>
            <pc:docMk/>
            <pc:sldMk cId="3990508616" sldId="273"/>
            <ac:spMk id="18" creationId="{E10E0A24-5D31-A77D-AA3E-01106EAE33D3}"/>
          </ac:spMkLst>
        </pc:spChg>
        <pc:picChg chg="add del mod">
          <ac:chgData name="Paul Scribner" userId="S::pscribner@foodallergy.org::ddbb23e3-c013-4cc7-a27b-14584e737c84" providerId="AD" clId="Web-{EA85FBFF-2E78-4D8D-8B17-6E9C560AFCFB}" dt="2023-08-01T20:35:18.069" v="10"/>
          <ac:picMkLst>
            <pc:docMk/>
            <pc:sldMk cId="3990508616" sldId="273"/>
            <ac:picMk id="2" creationId="{80C6BC29-C961-4DB9-12D8-C1624A8E77EE}"/>
          </ac:picMkLst>
        </pc:picChg>
        <pc:picChg chg="del">
          <ac:chgData name="Paul Scribner" userId="S::pscribner@foodallergy.org::ddbb23e3-c013-4cc7-a27b-14584e737c84" providerId="AD" clId="Web-{EA85FBFF-2E78-4D8D-8B17-6E9C560AFCFB}" dt="2023-08-01T20:34:56.568" v="4"/>
          <ac:picMkLst>
            <pc:docMk/>
            <pc:sldMk cId="3990508616" sldId="273"/>
            <ac:picMk id="15" creationId="{09D23497-6B19-50AF-7153-37F58A37933C}"/>
          </ac:picMkLst>
        </pc:picChg>
        <pc:picChg chg="del">
          <ac:chgData name="Paul Scribner" userId="S::pscribner@foodallergy.org::ddbb23e3-c013-4cc7-a27b-14584e737c84" providerId="AD" clId="Web-{EA85FBFF-2E78-4D8D-8B17-6E9C560AFCFB}" dt="2023-08-01T20:34:54.974" v="3"/>
          <ac:picMkLst>
            <pc:docMk/>
            <pc:sldMk cId="3990508616" sldId="273"/>
            <ac:picMk id="19" creationId="{D03F8B5F-A4AE-C197-59B6-500968E60815}"/>
          </ac:picMkLst>
        </pc:picChg>
      </pc:sldChg>
      <pc:sldChg chg="delSp modSp">
        <pc:chgData name="Paul Scribner" userId="S::pscribner@foodallergy.org::ddbb23e3-c013-4cc7-a27b-14584e737c84" providerId="AD" clId="Web-{EA85FBFF-2E78-4D8D-8B17-6E9C560AFCFB}" dt="2023-08-01T20:35:50.556" v="17" actId="20577"/>
        <pc:sldMkLst>
          <pc:docMk/>
          <pc:sldMk cId="3615264262" sldId="284"/>
        </pc:sldMkLst>
        <pc:spChg chg="mod">
          <ac:chgData name="Paul Scribner" userId="S::pscribner@foodallergy.org::ddbb23e3-c013-4cc7-a27b-14584e737c84" providerId="AD" clId="Web-{EA85FBFF-2E78-4D8D-8B17-6E9C560AFCFB}" dt="2023-08-01T20:35:50.556" v="17" actId="20577"/>
          <ac:spMkLst>
            <pc:docMk/>
            <pc:sldMk cId="3615264262" sldId="284"/>
            <ac:spMk id="17" creationId="{E2C238D0-8912-D44C-4A5D-9D9CA9C0553D}"/>
          </ac:spMkLst>
        </pc:spChg>
        <pc:picChg chg="del">
          <ac:chgData name="Paul Scribner" userId="S::pscribner@foodallergy.org::ddbb23e3-c013-4cc7-a27b-14584e737c84" providerId="AD" clId="Web-{EA85FBFF-2E78-4D8D-8B17-6E9C560AFCFB}" dt="2023-08-01T20:35:39.946" v="11"/>
          <ac:picMkLst>
            <pc:docMk/>
            <pc:sldMk cId="3615264262" sldId="284"/>
            <ac:picMk id="19" creationId="{8BC33EA5-4DD9-4A7C-C9B4-659A702DD8BD}"/>
          </ac:picMkLst>
        </pc:picChg>
      </pc:sldChg>
    </pc:docChg>
  </pc:docChgLst>
  <pc:docChgLst>
    <pc:chgData name="Paul Scribner" userId="ddbb23e3-c013-4cc7-a27b-14584e737c84" providerId="ADAL" clId="{0703249E-5680-44A2-B4AA-A0038577C590}"/>
    <pc:docChg chg="custSel modSld modMainMaster">
      <pc:chgData name="Paul Scribner" userId="ddbb23e3-c013-4cc7-a27b-14584e737c84" providerId="ADAL" clId="{0703249E-5680-44A2-B4AA-A0038577C590}" dt="2023-08-01T20:39:26.922" v="37" actId="20577"/>
      <pc:docMkLst>
        <pc:docMk/>
      </pc:docMkLst>
      <pc:sldChg chg="addSp delSp modSp mod">
        <pc:chgData name="Paul Scribner" userId="ddbb23e3-c013-4cc7-a27b-14584e737c84" providerId="ADAL" clId="{0703249E-5680-44A2-B4AA-A0038577C590}" dt="2023-08-01T20:38:03.527" v="27" actId="1037"/>
        <pc:sldMkLst>
          <pc:docMk/>
          <pc:sldMk cId="0" sldId="261"/>
        </pc:sldMkLst>
        <pc:spChg chg="mod">
          <ac:chgData name="Paul Scribner" userId="ddbb23e3-c013-4cc7-a27b-14584e737c84" providerId="ADAL" clId="{0703249E-5680-44A2-B4AA-A0038577C590}" dt="2023-08-01T20:38:00.023" v="26"/>
          <ac:spMkLst>
            <pc:docMk/>
            <pc:sldMk cId="0" sldId="261"/>
            <ac:spMk id="6" creationId="{91B3E092-8E80-6267-6BBC-00014F3A5C9B}"/>
          </ac:spMkLst>
        </pc:spChg>
        <pc:spChg chg="del">
          <ac:chgData name="Paul Scribner" userId="ddbb23e3-c013-4cc7-a27b-14584e737c84" providerId="ADAL" clId="{0703249E-5680-44A2-B4AA-A0038577C590}" dt="2023-08-01T20:37:58.612" v="25" actId="478"/>
          <ac:spMkLst>
            <pc:docMk/>
            <pc:sldMk cId="0" sldId="261"/>
            <ac:spMk id="8" creationId="{0528A659-8BDA-E7F5-1470-B931558EAE00}"/>
          </ac:spMkLst>
        </pc:spChg>
        <pc:spChg chg="del">
          <ac:chgData name="Paul Scribner" userId="ddbb23e3-c013-4cc7-a27b-14584e737c84" providerId="ADAL" clId="{0703249E-5680-44A2-B4AA-A0038577C590}" dt="2023-08-01T20:37:55.693" v="23" actId="478"/>
          <ac:spMkLst>
            <pc:docMk/>
            <pc:sldMk cId="0" sldId="261"/>
            <ac:spMk id="11" creationId="{3849598C-F48E-1B06-87F4-4FCF666AB6A1}"/>
          </ac:spMkLst>
        </pc:spChg>
        <pc:spChg chg="del">
          <ac:chgData name="Paul Scribner" userId="ddbb23e3-c013-4cc7-a27b-14584e737c84" providerId="ADAL" clId="{0703249E-5680-44A2-B4AA-A0038577C590}" dt="2023-08-01T20:37:53.365" v="21" actId="478"/>
          <ac:spMkLst>
            <pc:docMk/>
            <pc:sldMk cId="0" sldId="261"/>
            <ac:spMk id="12" creationId="{3005C103-5AFD-5963-A03D-891DDB3374A4}"/>
          </ac:spMkLst>
        </pc:spChg>
        <pc:spChg chg="del">
          <ac:chgData name="Paul Scribner" userId="ddbb23e3-c013-4cc7-a27b-14584e737c84" providerId="ADAL" clId="{0703249E-5680-44A2-B4AA-A0038577C590}" dt="2023-08-01T20:37:48.275" v="18" actId="478"/>
          <ac:spMkLst>
            <pc:docMk/>
            <pc:sldMk cId="0" sldId="261"/>
            <ac:spMk id="15" creationId="{63BD044B-1069-1B10-1C87-46ABD2771840}"/>
          </ac:spMkLst>
        </pc:spChg>
        <pc:spChg chg="del mod">
          <ac:chgData name="Paul Scribner" userId="ddbb23e3-c013-4cc7-a27b-14584e737c84" providerId="ADAL" clId="{0703249E-5680-44A2-B4AA-A0038577C590}" dt="2023-08-01T20:37:51.348" v="20" actId="478"/>
          <ac:spMkLst>
            <pc:docMk/>
            <pc:sldMk cId="0" sldId="261"/>
            <ac:spMk id="16" creationId="{44D87847-9621-7159-F5BF-41206B180184}"/>
          </ac:spMkLst>
        </pc:spChg>
        <pc:spChg chg="mod">
          <ac:chgData name="Paul Scribner" userId="ddbb23e3-c013-4cc7-a27b-14584e737c84" providerId="ADAL" clId="{0703249E-5680-44A2-B4AA-A0038577C590}" dt="2023-08-01T20:38:00.023" v="26"/>
          <ac:spMkLst>
            <pc:docMk/>
            <pc:sldMk cId="0" sldId="261"/>
            <ac:spMk id="19" creationId="{2135094B-5117-926E-09F7-DF0C3C179C60}"/>
          </ac:spMkLst>
        </pc:spChg>
        <pc:grpChg chg="add mod">
          <ac:chgData name="Paul Scribner" userId="ddbb23e3-c013-4cc7-a27b-14584e737c84" providerId="ADAL" clId="{0703249E-5680-44A2-B4AA-A0038577C590}" dt="2023-08-01T20:38:03.527" v="27" actId="1037"/>
          <ac:grpSpMkLst>
            <pc:docMk/>
            <pc:sldMk cId="0" sldId="261"/>
            <ac:grpSpMk id="2" creationId="{2169CC1F-7B64-3010-CF55-C669C6C1148D}"/>
          </ac:grpSpMkLst>
        </pc:grpChg>
        <pc:picChg chg="del">
          <ac:chgData name="Paul Scribner" userId="ddbb23e3-c013-4cc7-a27b-14584e737c84" providerId="ADAL" clId="{0703249E-5680-44A2-B4AA-A0038577C590}" dt="2023-08-01T20:37:54.724" v="22" actId="478"/>
          <ac:picMkLst>
            <pc:docMk/>
            <pc:sldMk cId="0" sldId="261"/>
            <ac:picMk id="17" creationId="{17717484-4D35-EC31-3778-3C68BDCDEA79}"/>
          </ac:picMkLst>
        </pc:picChg>
        <pc:picChg chg="del">
          <ac:chgData name="Paul Scribner" userId="ddbb23e3-c013-4cc7-a27b-14584e737c84" providerId="ADAL" clId="{0703249E-5680-44A2-B4AA-A0038577C590}" dt="2023-08-01T20:37:56.846" v="24" actId="478"/>
          <ac:picMkLst>
            <pc:docMk/>
            <pc:sldMk cId="0" sldId="261"/>
            <ac:picMk id="18" creationId="{D24639D8-05D1-4133-A24A-180821C3BEAF}"/>
          </ac:picMkLst>
        </pc:picChg>
        <pc:picChg chg="mod">
          <ac:chgData name="Paul Scribner" userId="ddbb23e3-c013-4cc7-a27b-14584e737c84" providerId="ADAL" clId="{0703249E-5680-44A2-B4AA-A0038577C590}" dt="2023-08-01T20:38:00.023" v="26"/>
          <ac:picMkLst>
            <pc:docMk/>
            <pc:sldMk cId="0" sldId="261"/>
            <ac:picMk id="21" creationId="{4FA2C1A1-7DD0-20BF-A792-36709FFD62F3}"/>
          </ac:picMkLst>
        </pc:picChg>
      </pc:sldChg>
      <pc:sldChg chg="addSp delSp modSp mod">
        <pc:chgData name="Paul Scribner" userId="ddbb23e3-c013-4cc7-a27b-14584e737c84" providerId="ADAL" clId="{0703249E-5680-44A2-B4AA-A0038577C590}" dt="2023-08-01T20:39:05.260" v="35"/>
        <pc:sldMkLst>
          <pc:docMk/>
          <pc:sldMk cId="0" sldId="271"/>
        </pc:sldMkLst>
        <pc:spChg chg="del">
          <ac:chgData name="Paul Scribner" userId="ddbb23e3-c013-4cc7-a27b-14584e737c84" providerId="ADAL" clId="{0703249E-5680-44A2-B4AA-A0038577C590}" dt="2023-08-01T20:39:04.430" v="34" actId="478"/>
          <ac:spMkLst>
            <pc:docMk/>
            <pc:sldMk cId="0" sldId="271"/>
            <ac:spMk id="3" creationId="{00000000-0000-0000-0000-000000000000}"/>
          </ac:spMkLst>
        </pc:spChg>
        <pc:spChg chg="mod">
          <ac:chgData name="Paul Scribner" userId="ddbb23e3-c013-4cc7-a27b-14584e737c84" providerId="ADAL" clId="{0703249E-5680-44A2-B4AA-A0038577C590}" dt="2023-08-01T20:39:05.260" v="35"/>
          <ac:spMkLst>
            <pc:docMk/>
            <pc:sldMk cId="0" sldId="271"/>
            <ac:spMk id="4" creationId="{91762AB6-EE55-AB02-3BAD-75542A765D95}"/>
          </ac:spMkLst>
        </pc:spChg>
        <pc:spChg chg="del">
          <ac:chgData name="Paul Scribner" userId="ddbb23e3-c013-4cc7-a27b-14584e737c84" providerId="ADAL" clId="{0703249E-5680-44A2-B4AA-A0038577C590}" dt="2023-08-01T20:39:04.430" v="34" actId="478"/>
          <ac:spMkLst>
            <pc:docMk/>
            <pc:sldMk cId="0" sldId="271"/>
            <ac:spMk id="6" creationId="{0C493725-06A4-90A5-644D-CD9DE949D74E}"/>
          </ac:spMkLst>
        </pc:spChg>
        <pc:spChg chg="del">
          <ac:chgData name="Paul Scribner" userId="ddbb23e3-c013-4cc7-a27b-14584e737c84" providerId="ADAL" clId="{0703249E-5680-44A2-B4AA-A0038577C590}" dt="2023-08-01T20:39:04.430" v="34" actId="478"/>
          <ac:spMkLst>
            <pc:docMk/>
            <pc:sldMk cId="0" sldId="271"/>
            <ac:spMk id="7" creationId="{DAF3299E-5A09-668B-E5B2-5DA73AB98DFE}"/>
          </ac:spMkLst>
        </pc:spChg>
        <pc:spChg chg="del">
          <ac:chgData name="Paul Scribner" userId="ddbb23e3-c013-4cc7-a27b-14584e737c84" providerId="ADAL" clId="{0703249E-5680-44A2-B4AA-A0038577C590}" dt="2023-08-01T20:39:04.430" v="34" actId="478"/>
          <ac:spMkLst>
            <pc:docMk/>
            <pc:sldMk cId="0" sldId="271"/>
            <ac:spMk id="8" creationId="{ACCBBDBD-0142-5F1A-8FC8-5CE3653CDB6C}"/>
          </ac:spMkLst>
        </pc:spChg>
        <pc:spChg chg="del">
          <ac:chgData name="Paul Scribner" userId="ddbb23e3-c013-4cc7-a27b-14584e737c84" providerId="ADAL" clId="{0703249E-5680-44A2-B4AA-A0038577C590}" dt="2023-08-01T20:39:04.430" v="34" actId="478"/>
          <ac:spMkLst>
            <pc:docMk/>
            <pc:sldMk cId="0" sldId="271"/>
            <ac:spMk id="9" creationId="{E6ED4E40-EBE7-4B19-F27F-2E65DFF97AA4}"/>
          </ac:spMkLst>
        </pc:spChg>
        <pc:spChg chg="del">
          <ac:chgData name="Paul Scribner" userId="ddbb23e3-c013-4cc7-a27b-14584e737c84" providerId="ADAL" clId="{0703249E-5680-44A2-B4AA-A0038577C590}" dt="2023-08-01T20:39:04.430" v="34" actId="478"/>
          <ac:spMkLst>
            <pc:docMk/>
            <pc:sldMk cId="0" sldId="271"/>
            <ac:spMk id="10" creationId="{99361813-E38B-605E-CDB2-AB70BFA09EBF}"/>
          </ac:spMkLst>
        </pc:spChg>
        <pc:spChg chg="del">
          <ac:chgData name="Paul Scribner" userId="ddbb23e3-c013-4cc7-a27b-14584e737c84" providerId="ADAL" clId="{0703249E-5680-44A2-B4AA-A0038577C590}" dt="2023-08-01T20:39:04.430" v="34" actId="478"/>
          <ac:spMkLst>
            <pc:docMk/>
            <pc:sldMk cId="0" sldId="271"/>
            <ac:spMk id="11" creationId="{8ADA2E36-9F6E-8C14-863B-BDAACEC0A2B9}"/>
          </ac:spMkLst>
        </pc:spChg>
        <pc:spChg chg="del">
          <ac:chgData name="Paul Scribner" userId="ddbb23e3-c013-4cc7-a27b-14584e737c84" providerId="ADAL" clId="{0703249E-5680-44A2-B4AA-A0038577C590}" dt="2023-08-01T20:39:04.430" v="34" actId="478"/>
          <ac:spMkLst>
            <pc:docMk/>
            <pc:sldMk cId="0" sldId="271"/>
            <ac:spMk id="14" creationId="{BA0BBB29-F947-9AAB-7DE6-09D267450718}"/>
          </ac:spMkLst>
        </pc:spChg>
        <pc:spChg chg="del">
          <ac:chgData name="Paul Scribner" userId="ddbb23e3-c013-4cc7-a27b-14584e737c84" providerId="ADAL" clId="{0703249E-5680-44A2-B4AA-A0038577C590}" dt="2023-08-01T20:39:04.430" v="34" actId="478"/>
          <ac:spMkLst>
            <pc:docMk/>
            <pc:sldMk cId="0" sldId="271"/>
            <ac:spMk id="15" creationId="{D9E2FEEE-719E-55D4-6C42-DE89B3C17892}"/>
          </ac:spMkLst>
        </pc:spChg>
        <pc:spChg chg="mod">
          <ac:chgData name="Paul Scribner" userId="ddbb23e3-c013-4cc7-a27b-14584e737c84" providerId="ADAL" clId="{0703249E-5680-44A2-B4AA-A0038577C590}" dt="2023-08-01T20:39:05.260" v="35"/>
          <ac:spMkLst>
            <pc:docMk/>
            <pc:sldMk cId="0" sldId="271"/>
            <ac:spMk id="19" creationId="{639B2C56-A353-6586-CB9A-9D4742141723}"/>
          </ac:spMkLst>
        </pc:spChg>
        <pc:grpChg chg="add mod">
          <ac:chgData name="Paul Scribner" userId="ddbb23e3-c013-4cc7-a27b-14584e737c84" providerId="ADAL" clId="{0703249E-5680-44A2-B4AA-A0038577C590}" dt="2023-08-01T20:39:05.260" v="35"/>
          <ac:grpSpMkLst>
            <pc:docMk/>
            <pc:sldMk cId="0" sldId="271"/>
            <ac:grpSpMk id="2" creationId="{FD37D718-027D-5493-9438-71CC6E69A96C}"/>
          </ac:grpSpMkLst>
        </pc:grpChg>
        <pc:picChg chg="del">
          <ac:chgData name="Paul Scribner" userId="ddbb23e3-c013-4cc7-a27b-14584e737c84" providerId="ADAL" clId="{0703249E-5680-44A2-B4AA-A0038577C590}" dt="2023-08-01T20:39:04.430" v="34" actId="478"/>
          <ac:picMkLst>
            <pc:docMk/>
            <pc:sldMk cId="0" sldId="271"/>
            <ac:picMk id="12" creationId="{4CCCD309-706F-1EB8-E2F6-3E22D9B0064D}"/>
          </ac:picMkLst>
        </pc:picChg>
        <pc:picChg chg="del">
          <ac:chgData name="Paul Scribner" userId="ddbb23e3-c013-4cc7-a27b-14584e737c84" providerId="ADAL" clId="{0703249E-5680-44A2-B4AA-A0038577C590}" dt="2023-08-01T20:39:04.430" v="34" actId="478"/>
          <ac:picMkLst>
            <pc:docMk/>
            <pc:sldMk cId="0" sldId="271"/>
            <ac:picMk id="13" creationId="{CF1588A2-1334-BFDC-0E5D-AEEBF8AB7FD6}"/>
          </ac:picMkLst>
        </pc:picChg>
        <pc:picChg chg="del">
          <ac:chgData name="Paul Scribner" userId="ddbb23e3-c013-4cc7-a27b-14584e737c84" providerId="ADAL" clId="{0703249E-5680-44A2-B4AA-A0038577C590}" dt="2023-08-01T20:39:04.430" v="34" actId="478"/>
          <ac:picMkLst>
            <pc:docMk/>
            <pc:sldMk cId="0" sldId="271"/>
            <ac:picMk id="16" creationId="{D8D69DDC-2CB1-1DCF-81C2-156FF8AB1EC7}"/>
          </ac:picMkLst>
        </pc:picChg>
        <pc:picChg chg="del">
          <ac:chgData name="Paul Scribner" userId="ddbb23e3-c013-4cc7-a27b-14584e737c84" providerId="ADAL" clId="{0703249E-5680-44A2-B4AA-A0038577C590}" dt="2023-08-01T20:39:04.430" v="34" actId="478"/>
          <ac:picMkLst>
            <pc:docMk/>
            <pc:sldMk cId="0" sldId="271"/>
            <ac:picMk id="17" creationId="{0F188FBE-69C6-C94B-D0B8-3A628548E722}"/>
          </ac:picMkLst>
        </pc:picChg>
        <pc:picChg chg="mod">
          <ac:chgData name="Paul Scribner" userId="ddbb23e3-c013-4cc7-a27b-14584e737c84" providerId="ADAL" clId="{0703249E-5680-44A2-B4AA-A0038577C590}" dt="2023-08-01T20:39:05.260" v="35"/>
          <ac:picMkLst>
            <pc:docMk/>
            <pc:sldMk cId="0" sldId="271"/>
            <ac:picMk id="21" creationId="{2473D379-7B4D-367D-6DB9-BBB26C14E719}"/>
          </ac:picMkLst>
        </pc:picChg>
      </pc:sldChg>
      <pc:sldChg chg="addSp delSp modSp mod">
        <pc:chgData name="Paul Scribner" userId="ddbb23e3-c013-4cc7-a27b-14584e737c84" providerId="ADAL" clId="{0703249E-5680-44A2-B4AA-A0038577C590}" dt="2023-08-01T20:39:26.922" v="37" actId="20577"/>
        <pc:sldMkLst>
          <pc:docMk/>
          <pc:sldMk cId="3278755331" sldId="274"/>
        </pc:sldMkLst>
        <pc:spChg chg="mod">
          <ac:chgData name="Paul Scribner" userId="ddbb23e3-c013-4cc7-a27b-14584e737c84" providerId="ADAL" clId="{0703249E-5680-44A2-B4AA-A0038577C590}" dt="2023-08-01T20:39:26.922" v="37" actId="20577"/>
          <ac:spMkLst>
            <pc:docMk/>
            <pc:sldMk cId="3278755331" sldId="274"/>
            <ac:spMk id="5" creationId="{00000000-0000-0000-0000-000000000000}"/>
          </ac:spMkLst>
        </pc:spChg>
        <pc:spChg chg="del">
          <ac:chgData name="Paul Scribner" userId="ddbb23e3-c013-4cc7-a27b-14584e737c84" providerId="ADAL" clId="{0703249E-5680-44A2-B4AA-A0038577C590}" dt="2023-08-01T20:37:26.591" v="10" actId="478"/>
          <ac:spMkLst>
            <pc:docMk/>
            <pc:sldMk cId="3278755331" sldId="274"/>
            <ac:spMk id="10" creationId="{587B80F5-E63D-DED0-175F-F838307DBDB0}"/>
          </ac:spMkLst>
        </pc:spChg>
        <pc:spChg chg="del">
          <ac:chgData name="Paul Scribner" userId="ddbb23e3-c013-4cc7-a27b-14584e737c84" providerId="ADAL" clId="{0703249E-5680-44A2-B4AA-A0038577C590}" dt="2023-08-01T20:37:25.880" v="9" actId="478"/>
          <ac:spMkLst>
            <pc:docMk/>
            <pc:sldMk cId="3278755331" sldId="274"/>
            <ac:spMk id="14" creationId="{12197031-5115-661B-C0C5-1D37B12DBAB5}"/>
          </ac:spMkLst>
        </pc:spChg>
        <pc:spChg chg="del mod">
          <ac:chgData name="Paul Scribner" userId="ddbb23e3-c013-4cc7-a27b-14584e737c84" providerId="ADAL" clId="{0703249E-5680-44A2-B4AA-A0038577C590}" dt="2023-08-01T20:37:28.264" v="11" actId="478"/>
          <ac:spMkLst>
            <pc:docMk/>
            <pc:sldMk cId="3278755331" sldId="274"/>
            <ac:spMk id="15" creationId="{7C556214-41E5-ED8F-DC6A-FBC6A3A7951F}"/>
          </ac:spMkLst>
        </pc:spChg>
        <pc:spChg chg="mod">
          <ac:chgData name="Paul Scribner" userId="ddbb23e3-c013-4cc7-a27b-14584e737c84" providerId="ADAL" clId="{0703249E-5680-44A2-B4AA-A0038577C590}" dt="2023-08-01T20:37:16.623" v="5"/>
          <ac:spMkLst>
            <pc:docMk/>
            <pc:sldMk cId="3278755331" sldId="274"/>
            <ac:spMk id="20" creationId="{3545DCA7-DCDA-1258-4996-00FC933EBA13}"/>
          </ac:spMkLst>
        </pc:spChg>
        <pc:spChg chg="mod">
          <ac:chgData name="Paul Scribner" userId="ddbb23e3-c013-4cc7-a27b-14584e737c84" providerId="ADAL" clId="{0703249E-5680-44A2-B4AA-A0038577C590}" dt="2023-08-01T20:37:16.623" v="5"/>
          <ac:spMkLst>
            <pc:docMk/>
            <pc:sldMk cId="3278755331" sldId="274"/>
            <ac:spMk id="21" creationId="{6795397A-FD7E-E515-7621-5A41B480AA1E}"/>
          </ac:spMkLst>
        </pc:spChg>
        <pc:grpChg chg="add mod">
          <ac:chgData name="Paul Scribner" userId="ddbb23e3-c013-4cc7-a27b-14584e737c84" providerId="ADAL" clId="{0703249E-5680-44A2-B4AA-A0038577C590}" dt="2023-08-01T20:37:39.870" v="17" actId="1038"/>
          <ac:grpSpMkLst>
            <pc:docMk/>
            <pc:sldMk cId="3278755331" sldId="274"/>
            <ac:grpSpMk id="19" creationId="{E3E41CED-C925-B809-ABFD-DE866313461A}"/>
          </ac:grpSpMkLst>
        </pc:grpChg>
        <pc:picChg chg="del">
          <ac:chgData name="Paul Scribner" userId="ddbb23e3-c013-4cc7-a27b-14584e737c84" providerId="ADAL" clId="{0703249E-5680-44A2-B4AA-A0038577C590}" dt="2023-08-01T20:37:33.517" v="13" actId="478"/>
          <ac:picMkLst>
            <pc:docMk/>
            <pc:sldMk cId="3278755331" sldId="274"/>
            <ac:picMk id="16" creationId="{92D6C524-3D54-4E5F-542A-6F6DAA1152A9}"/>
          </ac:picMkLst>
        </pc:picChg>
        <pc:picChg chg="mod">
          <ac:chgData name="Paul Scribner" userId="ddbb23e3-c013-4cc7-a27b-14584e737c84" providerId="ADAL" clId="{0703249E-5680-44A2-B4AA-A0038577C590}" dt="2023-08-01T20:37:16.623" v="5"/>
          <ac:picMkLst>
            <pc:docMk/>
            <pc:sldMk cId="3278755331" sldId="274"/>
            <ac:picMk id="22" creationId="{9F4C3A66-E524-11A3-1AA2-09D1AF29FC31}"/>
          </ac:picMkLst>
        </pc:picChg>
      </pc:sldChg>
      <pc:sldChg chg="addSp delSp modSp mod">
        <pc:chgData name="Paul Scribner" userId="ddbb23e3-c013-4cc7-a27b-14584e737c84" providerId="ADAL" clId="{0703249E-5680-44A2-B4AA-A0038577C590}" dt="2023-08-01T20:38:24.959" v="29"/>
        <pc:sldMkLst>
          <pc:docMk/>
          <pc:sldMk cId="4213847275" sldId="277"/>
        </pc:sldMkLst>
        <pc:spChg chg="del">
          <ac:chgData name="Paul Scribner" userId="ddbb23e3-c013-4cc7-a27b-14584e737c84" providerId="ADAL" clId="{0703249E-5680-44A2-B4AA-A0038577C590}" dt="2023-08-01T20:38:23.319" v="28" actId="478"/>
          <ac:spMkLst>
            <pc:docMk/>
            <pc:sldMk cId="4213847275" sldId="277"/>
            <ac:spMk id="3" creationId="{00000000-0000-0000-0000-000000000000}"/>
          </ac:spMkLst>
        </pc:spChg>
        <pc:spChg chg="mod">
          <ac:chgData name="Paul Scribner" userId="ddbb23e3-c013-4cc7-a27b-14584e737c84" providerId="ADAL" clId="{0703249E-5680-44A2-B4AA-A0038577C590}" dt="2023-08-01T20:38:24.959" v="29"/>
          <ac:spMkLst>
            <pc:docMk/>
            <pc:sldMk cId="4213847275" sldId="277"/>
            <ac:spMk id="4" creationId="{D04A7E47-8BD8-1BEB-2BC3-36127902B551}"/>
          </ac:spMkLst>
        </pc:spChg>
        <pc:spChg chg="mod">
          <ac:chgData name="Paul Scribner" userId="ddbb23e3-c013-4cc7-a27b-14584e737c84" providerId="ADAL" clId="{0703249E-5680-44A2-B4AA-A0038577C590}" dt="2023-08-01T20:38:24.959" v="29"/>
          <ac:spMkLst>
            <pc:docMk/>
            <pc:sldMk cId="4213847275" sldId="277"/>
            <ac:spMk id="6" creationId="{1A9687C4-E634-C041-E154-3D13346E72D5}"/>
          </ac:spMkLst>
        </pc:spChg>
        <pc:spChg chg="del">
          <ac:chgData name="Paul Scribner" userId="ddbb23e3-c013-4cc7-a27b-14584e737c84" providerId="ADAL" clId="{0703249E-5680-44A2-B4AA-A0038577C590}" dt="2023-08-01T20:38:23.319" v="28" actId="478"/>
          <ac:spMkLst>
            <pc:docMk/>
            <pc:sldMk cId="4213847275" sldId="277"/>
            <ac:spMk id="7" creationId="{E1A4FA22-BC53-F69C-5A7B-9A8C898A7081}"/>
          </ac:spMkLst>
        </pc:spChg>
        <pc:spChg chg="del">
          <ac:chgData name="Paul Scribner" userId="ddbb23e3-c013-4cc7-a27b-14584e737c84" providerId="ADAL" clId="{0703249E-5680-44A2-B4AA-A0038577C590}" dt="2023-08-01T20:38:23.319" v="28" actId="478"/>
          <ac:spMkLst>
            <pc:docMk/>
            <pc:sldMk cId="4213847275" sldId="277"/>
            <ac:spMk id="8" creationId="{64FFAFE9-0570-5E59-97B9-5D1C914D020A}"/>
          </ac:spMkLst>
        </pc:spChg>
        <pc:spChg chg="del">
          <ac:chgData name="Paul Scribner" userId="ddbb23e3-c013-4cc7-a27b-14584e737c84" providerId="ADAL" clId="{0703249E-5680-44A2-B4AA-A0038577C590}" dt="2023-08-01T20:38:23.319" v="28" actId="478"/>
          <ac:spMkLst>
            <pc:docMk/>
            <pc:sldMk cId="4213847275" sldId="277"/>
            <ac:spMk id="9" creationId="{A1D7154D-89BB-DB46-83E8-FD168D66035E}"/>
          </ac:spMkLst>
        </pc:spChg>
        <pc:spChg chg="del">
          <ac:chgData name="Paul Scribner" userId="ddbb23e3-c013-4cc7-a27b-14584e737c84" providerId="ADAL" clId="{0703249E-5680-44A2-B4AA-A0038577C590}" dt="2023-08-01T20:38:23.319" v="28" actId="478"/>
          <ac:spMkLst>
            <pc:docMk/>
            <pc:sldMk cId="4213847275" sldId="277"/>
            <ac:spMk id="12" creationId="{B2315270-9634-15DD-27DE-F8FA4567DA8F}"/>
          </ac:spMkLst>
        </pc:spChg>
        <pc:spChg chg="del">
          <ac:chgData name="Paul Scribner" userId="ddbb23e3-c013-4cc7-a27b-14584e737c84" providerId="ADAL" clId="{0703249E-5680-44A2-B4AA-A0038577C590}" dt="2023-08-01T20:38:23.319" v="28" actId="478"/>
          <ac:spMkLst>
            <pc:docMk/>
            <pc:sldMk cId="4213847275" sldId="277"/>
            <ac:spMk id="13" creationId="{4E220486-0AF9-F7F4-E5EF-C76E96AC3E97}"/>
          </ac:spMkLst>
        </pc:spChg>
        <pc:grpChg chg="add mod">
          <ac:chgData name="Paul Scribner" userId="ddbb23e3-c013-4cc7-a27b-14584e737c84" providerId="ADAL" clId="{0703249E-5680-44A2-B4AA-A0038577C590}" dt="2023-08-01T20:38:24.959" v="29"/>
          <ac:grpSpMkLst>
            <pc:docMk/>
            <pc:sldMk cId="4213847275" sldId="277"/>
            <ac:grpSpMk id="2" creationId="{7C696946-2EF6-776A-5F98-237FE5B0B4F0}"/>
          </ac:grpSpMkLst>
        </pc:grpChg>
        <pc:picChg chg="del">
          <ac:chgData name="Paul Scribner" userId="ddbb23e3-c013-4cc7-a27b-14584e737c84" providerId="ADAL" clId="{0703249E-5680-44A2-B4AA-A0038577C590}" dt="2023-08-01T20:38:23.319" v="28" actId="478"/>
          <ac:picMkLst>
            <pc:docMk/>
            <pc:sldMk cId="4213847275" sldId="277"/>
            <ac:picMk id="10" creationId="{7140DBCB-D0F5-3CAF-8816-534195AD4E37}"/>
          </ac:picMkLst>
        </pc:picChg>
        <pc:picChg chg="del">
          <ac:chgData name="Paul Scribner" userId="ddbb23e3-c013-4cc7-a27b-14584e737c84" providerId="ADAL" clId="{0703249E-5680-44A2-B4AA-A0038577C590}" dt="2023-08-01T20:38:23.319" v="28" actId="478"/>
          <ac:picMkLst>
            <pc:docMk/>
            <pc:sldMk cId="4213847275" sldId="277"/>
            <ac:picMk id="11" creationId="{66D46008-EA34-E9AB-C963-27176159A109}"/>
          </ac:picMkLst>
        </pc:picChg>
        <pc:picChg chg="del">
          <ac:chgData name="Paul Scribner" userId="ddbb23e3-c013-4cc7-a27b-14584e737c84" providerId="ADAL" clId="{0703249E-5680-44A2-B4AA-A0038577C590}" dt="2023-08-01T20:38:23.319" v="28" actId="478"/>
          <ac:picMkLst>
            <pc:docMk/>
            <pc:sldMk cId="4213847275" sldId="277"/>
            <ac:picMk id="14" creationId="{15761901-2CFE-BB1C-D8B6-55646923CBEC}"/>
          </ac:picMkLst>
        </pc:picChg>
        <pc:picChg chg="del">
          <ac:chgData name="Paul Scribner" userId="ddbb23e3-c013-4cc7-a27b-14584e737c84" providerId="ADAL" clId="{0703249E-5680-44A2-B4AA-A0038577C590}" dt="2023-08-01T20:38:23.319" v="28" actId="478"/>
          <ac:picMkLst>
            <pc:docMk/>
            <pc:sldMk cId="4213847275" sldId="277"/>
            <ac:picMk id="15" creationId="{F235F0AB-BD0E-967A-AAE3-489FE5C78E20}"/>
          </ac:picMkLst>
        </pc:picChg>
        <pc:picChg chg="mod">
          <ac:chgData name="Paul Scribner" userId="ddbb23e3-c013-4cc7-a27b-14584e737c84" providerId="ADAL" clId="{0703249E-5680-44A2-B4AA-A0038577C590}" dt="2023-08-01T20:38:24.959" v="29"/>
          <ac:picMkLst>
            <pc:docMk/>
            <pc:sldMk cId="4213847275" sldId="277"/>
            <ac:picMk id="16" creationId="{564CFA22-38C9-7F34-6944-5B58DB099B0A}"/>
          </ac:picMkLst>
        </pc:picChg>
      </pc:sldChg>
      <pc:sldChg chg="addSp delSp modSp mod">
        <pc:chgData name="Paul Scribner" userId="ddbb23e3-c013-4cc7-a27b-14584e737c84" providerId="ADAL" clId="{0703249E-5680-44A2-B4AA-A0038577C590}" dt="2023-08-01T20:38:46.718" v="31"/>
        <pc:sldMkLst>
          <pc:docMk/>
          <pc:sldMk cId="3915161928" sldId="279"/>
        </pc:sldMkLst>
        <pc:spChg chg="del">
          <ac:chgData name="Paul Scribner" userId="ddbb23e3-c013-4cc7-a27b-14584e737c84" providerId="ADAL" clId="{0703249E-5680-44A2-B4AA-A0038577C590}" dt="2023-08-01T20:38:45.137" v="30" actId="478"/>
          <ac:spMkLst>
            <pc:docMk/>
            <pc:sldMk cId="3915161928" sldId="279"/>
            <ac:spMk id="4" creationId="{00000000-0000-0000-0000-000000000000}"/>
          </ac:spMkLst>
        </pc:spChg>
        <pc:spChg chg="del">
          <ac:chgData name="Paul Scribner" userId="ddbb23e3-c013-4cc7-a27b-14584e737c84" providerId="ADAL" clId="{0703249E-5680-44A2-B4AA-A0038577C590}" dt="2023-08-01T20:38:45.137" v="30" actId="478"/>
          <ac:spMkLst>
            <pc:docMk/>
            <pc:sldMk cId="3915161928" sldId="279"/>
            <ac:spMk id="6" creationId="{BA43D133-FFED-B7AF-2123-02D55CB23B46}"/>
          </ac:spMkLst>
        </pc:spChg>
        <pc:spChg chg="del">
          <ac:chgData name="Paul Scribner" userId="ddbb23e3-c013-4cc7-a27b-14584e737c84" providerId="ADAL" clId="{0703249E-5680-44A2-B4AA-A0038577C590}" dt="2023-08-01T20:38:45.137" v="30" actId="478"/>
          <ac:spMkLst>
            <pc:docMk/>
            <pc:sldMk cId="3915161928" sldId="279"/>
            <ac:spMk id="7" creationId="{76A52BF6-861E-2AA1-CFA1-F7202003FC68}"/>
          </ac:spMkLst>
        </pc:spChg>
        <pc:spChg chg="del">
          <ac:chgData name="Paul Scribner" userId="ddbb23e3-c013-4cc7-a27b-14584e737c84" providerId="ADAL" clId="{0703249E-5680-44A2-B4AA-A0038577C590}" dt="2023-08-01T20:38:45.137" v="30" actId="478"/>
          <ac:spMkLst>
            <pc:docMk/>
            <pc:sldMk cId="3915161928" sldId="279"/>
            <ac:spMk id="10" creationId="{590133E7-99B0-2AD5-CAAA-0C7D07E2540D}"/>
          </ac:spMkLst>
        </pc:spChg>
        <pc:spChg chg="del">
          <ac:chgData name="Paul Scribner" userId="ddbb23e3-c013-4cc7-a27b-14584e737c84" providerId="ADAL" clId="{0703249E-5680-44A2-B4AA-A0038577C590}" dt="2023-08-01T20:38:45.137" v="30" actId="478"/>
          <ac:spMkLst>
            <pc:docMk/>
            <pc:sldMk cId="3915161928" sldId="279"/>
            <ac:spMk id="11" creationId="{B43E90F7-4657-83D3-A396-58F4545B984A}"/>
          </ac:spMkLst>
        </pc:spChg>
        <pc:spChg chg="mod">
          <ac:chgData name="Paul Scribner" userId="ddbb23e3-c013-4cc7-a27b-14584e737c84" providerId="ADAL" clId="{0703249E-5680-44A2-B4AA-A0038577C590}" dt="2023-08-01T20:38:46.718" v="31"/>
          <ac:spMkLst>
            <pc:docMk/>
            <pc:sldMk cId="3915161928" sldId="279"/>
            <ac:spMk id="14" creationId="{BF10A2E7-C825-EA6E-C08A-264F7F8D21E0}"/>
          </ac:spMkLst>
        </pc:spChg>
        <pc:spChg chg="mod">
          <ac:chgData name="Paul Scribner" userId="ddbb23e3-c013-4cc7-a27b-14584e737c84" providerId="ADAL" clId="{0703249E-5680-44A2-B4AA-A0038577C590}" dt="2023-08-01T20:38:46.718" v="31"/>
          <ac:spMkLst>
            <pc:docMk/>
            <pc:sldMk cId="3915161928" sldId="279"/>
            <ac:spMk id="15" creationId="{EF07B441-CEF2-5986-5A48-BD1687BFE91A}"/>
          </ac:spMkLst>
        </pc:spChg>
        <pc:grpChg chg="add mod">
          <ac:chgData name="Paul Scribner" userId="ddbb23e3-c013-4cc7-a27b-14584e737c84" providerId="ADAL" clId="{0703249E-5680-44A2-B4AA-A0038577C590}" dt="2023-08-01T20:38:46.718" v="31"/>
          <ac:grpSpMkLst>
            <pc:docMk/>
            <pc:sldMk cId="3915161928" sldId="279"/>
            <ac:grpSpMk id="2" creationId="{C2FBA4BF-EFFB-546F-B7FA-2BF418A3FCD6}"/>
          </ac:grpSpMkLst>
        </pc:grpChg>
        <pc:picChg chg="del">
          <ac:chgData name="Paul Scribner" userId="ddbb23e3-c013-4cc7-a27b-14584e737c84" providerId="ADAL" clId="{0703249E-5680-44A2-B4AA-A0038577C590}" dt="2023-08-01T20:38:45.137" v="30" actId="478"/>
          <ac:picMkLst>
            <pc:docMk/>
            <pc:sldMk cId="3915161928" sldId="279"/>
            <ac:picMk id="8" creationId="{A714CCEB-F8BB-BDB3-9277-09F256300CB9}"/>
          </ac:picMkLst>
        </pc:picChg>
        <pc:picChg chg="del">
          <ac:chgData name="Paul Scribner" userId="ddbb23e3-c013-4cc7-a27b-14584e737c84" providerId="ADAL" clId="{0703249E-5680-44A2-B4AA-A0038577C590}" dt="2023-08-01T20:38:45.137" v="30" actId="478"/>
          <ac:picMkLst>
            <pc:docMk/>
            <pc:sldMk cId="3915161928" sldId="279"/>
            <ac:picMk id="9" creationId="{5DF5E9F6-33F6-E3B7-7C82-4A93A7D3B28D}"/>
          </ac:picMkLst>
        </pc:picChg>
        <pc:picChg chg="del">
          <ac:chgData name="Paul Scribner" userId="ddbb23e3-c013-4cc7-a27b-14584e737c84" providerId="ADAL" clId="{0703249E-5680-44A2-B4AA-A0038577C590}" dt="2023-08-01T20:38:45.137" v="30" actId="478"/>
          <ac:picMkLst>
            <pc:docMk/>
            <pc:sldMk cId="3915161928" sldId="279"/>
            <ac:picMk id="12" creationId="{8BD52AB9-444B-2C46-38CE-D745E4940E44}"/>
          </ac:picMkLst>
        </pc:picChg>
        <pc:picChg chg="del">
          <ac:chgData name="Paul Scribner" userId="ddbb23e3-c013-4cc7-a27b-14584e737c84" providerId="ADAL" clId="{0703249E-5680-44A2-B4AA-A0038577C590}" dt="2023-08-01T20:38:45.137" v="30" actId="478"/>
          <ac:picMkLst>
            <pc:docMk/>
            <pc:sldMk cId="3915161928" sldId="279"/>
            <ac:picMk id="13" creationId="{D7BA7F49-E56C-BAF7-0188-D1CC649094B9}"/>
          </ac:picMkLst>
        </pc:picChg>
        <pc:picChg chg="mod">
          <ac:chgData name="Paul Scribner" userId="ddbb23e3-c013-4cc7-a27b-14584e737c84" providerId="ADAL" clId="{0703249E-5680-44A2-B4AA-A0038577C590}" dt="2023-08-01T20:38:46.718" v="31"/>
          <ac:picMkLst>
            <pc:docMk/>
            <pc:sldMk cId="3915161928" sldId="279"/>
            <ac:picMk id="16" creationId="{1AC3D113-E075-61FF-C0E9-700E1583268D}"/>
          </ac:picMkLst>
        </pc:picChg>
      </pc:sldChg>
      <pc:sldChg chg="addSp delSp modSp mod">
        <pc:chgData name="Paul Scribner" userId="ddbb23e3-c013-4cc7-a27b-14584e737c84" providerId="ADAL" clId="{0703249E-5680-44A2-B4AA-A0038577C590}" dt="2023-08-01T20:38:55.321" v="33"/>
        <pc:sldMkLst>
          <pc:docMk/>
          <pc:sldMk cId="311203635" sldId="281"/>
        </pc:sldMkLst>
        <pc:spChg chg="mod">
          <ac:chgData name="Paul Scribner" userId="ddbb23e3-c013-4cc7-a27b-14584e737c84" providerId="ADAL" clId="{0703249E-5680-44A2-B4AA-A0038577C590}" dt="2023-08-01T20:38:55.321" v="33"/>
          <ac:spMkLst>
            <pc:docMk/>
            <pc:sldMk cId="311203635" sldId="281"/>
            <ac:spMk id="4" creationId="{6127E733-695B-7D40-AB9F-CBB9BE9B570B}"/>
          </ac:spMkLst>
        </pc:spChg>
        <pc:spChg chg="del">
          <ac:chgData name="Paul Scribner" userId="ddbb23e3-c013-4cc7-a27b-14584e737c84" providerId="ADAL" clId="{0703249E-5680-44A2-B4AA-A0038577C590}" dt="2023-08-01T20:38:54.369" v="32" actId="478"/>
          <ac:spMkLst>
            <pc:docMk/>
            <pc:sldMk cId="311203635" sldId="281"/>
            <ac:spMk id="6" creationId="{9ABFA8DA-67DF-AC0F-2563-CB08C5D1CF6E}"/>
          </ac:spMkLst>
        </pc:spChg>
        <pc:spChg chg="del">
          <ac:chgData name="Paul Scribner" userId="ddbb23e3-c013-4cc7-a27b-14584e737c84" providerId="ADAL" clId="{0703249E-5680-44A2-B4AA-A0038577C590}" dt="2023-08-01T20:38:54.369" v="32" actId="478"/>
          <ac:spMkLst>
            <pc:docMk/>
            <pc:sldMk cId="311203635" sldId="281"/>
            <ac:spMk id="7" creationId="{BC4D6F6E-0668-F85A-712A-C4BD387E754C}"/>
          </ac:spMkLst>
        </pc:spChg>
        <pc:spChg chg="del">
          <ac:chgData name="Paul Scribner" userId="ddbb23e3-c013-4cc7-a27b-14584e737c84" providerId="ADAL" clId="{0703249E-5680-44A2-B4AA-A0038577C590}" dt="2023-08-01T20:38:54.369" v="32" actId="478"/>
          <ac:spMkLst>
            <pc:docMk/>
            <pc:sldMk cId="311203635" sldId="281"/>
            <ac:spMk id="10" creationId="{F073DE9E-E285-3CDF-D787-642D72BC703F}"/>
          </ac:spMkLst>
        </pc:spChg>
        <pc:spChg chg="del">
          <ac:chgData name="Paul Scribner" userId="ddbb23e3-c013-4cc7-a27b-14584e737c84" providerId="ADAL" clId="{0703249E-5680-44A2-B4AA-A0038577C590}" dt="2023-08-01T20:38:54.369" v="32" actId="478"/>
          <ac:spMkLst>
            <pc:docMk/>
            <pc:sldMk cId="311203635" sldId="281"/>
            <ac:spMk id="11" creationId="{50E05568-1BE7-C439-149A-1570A02BECD5}"/>
          </ac:spMkLst>
        </pc:spChg>
        <pc:spChg chg="mod">
          <ac:chgData name="Paul Scribner" userId="ddbb23e3-c013-4cc7-a27b-14584e737c84" providerId="ADAL" clId="{0703249E-5680-44A2-B4AA-A0038577C590}" dt="2023-08-01T20:38:55.321" v="33"/>
          <ac:spMkLst>
            <pc:docMk/>
            <pc:sldMk cId="311203635" sldId="281"/>
            <ac:spMk id="14" creationId="{67264590-F0B0-1B26-A426-145B68C15B3B}"/>
          </ac:spMkLst>
        </pc:spChg>
        <pc:grpChg chg="add mod">
          <ac:chgData name="Paul Scribner" userId="ddbb23e3-c013-4cc7-a27b-14584e737c84" providerId="ADAL" clId="{0703249E-5680-44A2-B4AA-A0038577C590}" dt="2023-08-01T20:38:55.321" v="33"/>
          <ac:grpSpMkLst>
            <pc:docMk/>
            <pc:sldMk cId="311203635" sldId="281"/>
            <ac:grpSpMk id="2" creationId="{72FE54CB-D9AA-BA7B-13C5-DC4C18564757}"/>
          </ac:grpSpMkLst>
        </pc:grpChg>
        <pc:picChg chg="del">
          <ac:chgData name="Paul Scribner" userId="ddbb23e3-c013-4cc7-a27b-14584e737c84" providerId="ADAL" clId="{0703249E-5680-44A2-B4AA-A0038577C590}" dt="2023-08-01T20:38:54.369" v="32" actId="478"/>
          <ac:picMkLst>
            <pc:docMk/>
            <pc:sldMk cId="311203635" sldId="281"/>
            <ac:picMk id="8" creationId="{0B11760B-35D7-00FF-1D03-514CCF2B86EF}"/>
          </ac:picMkLst>
        </pc:picChg>
        <pc:picChg chg="del">
          <ac:chgData name="Paul Scribner" userId="ddbb23e3-c013-4cc7-a27b-14584e737c84" providerId="ADAL" clId="{0703249E-5680-44A2-B4AA-A0038577C590}" dt="2023-08-01T20:38:54.369" v="32" actId="478"/>
          <ac:picMkLst>
            <pc:docMk/>
            <pc:sldMk cId="311203635" sldId="281"/>
            <ac:picMk id="9" creationId="{D963EA5D-AB6B-9ED1-7DDF-5A2270CA6C66}"/>
          </ac:picMkLst>
        </pc:picChg>
        <pc:picChg chg="del">
          <ac:chgData name="Paul Scribner" userId="ddbb23e3-c013-4cc7-a27b-14584e737c84" providerId="ADAL" clId="{0703249E-5680-44A2-B4AA-A0038577C590}" dt="2023-08-01T20:38:54.369" v="32" actId="478"/>
          <ac:picMkLst>
            <pc:docMk/>
            <pc:sldMk cId="311203635" sldId="281"/>
            <ac:picMk id="12" creationId="{0540930E-FADE-07A8-EDD5-A081B4649A9D}"/>
          </ac:picMkLst>
        </pc:picChg>
        <pc:picChg chg="del">
          <ac:chgData name="Paul Scribner" userId="ddbb23e3-c013-4cc7-a27b-14584e737c84" providerId="ADAL" clId="{0703249E-5680-44A2-B4AA-A0038577C590}" dt="2023-08-01T20:38:54.369" v="32" actId="478"/>
          <ac:picMkLst>
            <pc:docMk/>
            <pc:sldMk cId="311203635" sldId="281"/>
            <ac:picMk id="13" creationId="{A8993CFC-741D-369A-70F7-59EE07929101}"/>
          </ac:picMkLst>
        </pc:picChg>
        <pc:picChg chg="mod">
          <ac:chgData name="Paul Scribner" userId="ddbb23e3-c013-4cc7-a27b-14584e737c84" providerId="ADAL" clId="{0703249E-5680-44A2-B4AA-A0038577C590}" dt="2023-08-01T20:38:55.321" v="33"/>
          <ac:picMkLst>
            <pc:docMk/>
            <pc:sldMk cId="311203635" sldId="281"/>
            <ac:picMk id="15" creationId="{A466B639-C182-99B6-3097-07D56CC1D758}"/>
          </ac:picMkLst>
        </pc:picChg>
      </pc:sldChg>
      <pc:sldChg chg="addSp modSp mod">
        <pc:chgData name="Paul Scribner" userId="ddbb23e3-c013-4cc7-a27b-14584e737c84" providerId="ADAL" clId="{0703249E-5680-44A2-B4AA-A0038577C590}" dt="2023-08-01T20:36:29.397" v="1" actId="164"/>
        <pc:sldMkLst>
          <pc:docMk/>
          <pc:sldMk cId="3615264262" sldId="284"/>
        </pc:sldMkLst>
        <pc:spChg chg="mod">
          <ac:chgData name="Paul Scribner" userId="ddbb23e3-c013-4cc7-a27b-14584e737c84" providerId="ADAL" clId="{0703249E-5680-44A2-B4AA-A0038577C590}" dt="2023-08-01T20:36:29.397" v="1" actId="164"/>
          <ac:spMkLst>
            <pc:docMk/>
            <pc:sldMk cId="3615264262" sldId="284"/>
            <ac:spMk id="16" creationId="{AC78C366-78CA-D4B8-0A8B-35408E99716C}"/>
          </ac:spMkLst>
        </pc:spChg>
        <pc:spChg chg="mod">
          <ac:chgData name="Paul Scribner" userId="ddbb23e3-c013-4cc7-a27b-14584e737c84" providerId="ADAL" clId="{0703249E-5680-44A2-B4AA-A0038577C590}" dt="2023-08-01T20:36:29.397" v="1" actId="164"/>
          <ac:spMkLst>
            <pc:docMk/>
            <pc:sldMk cId="3615264262" sldId="284"/>
            <ac:spMk id="17" creationId="{E2C238D0-8912-D44C-4A5D-9D9CA9C0553D}"/>
          </ac:spMkLst>
        </pc:spChg>
        <pc:grpChg chg="add mod">
          <ac:chgData name="Paul Scribner" userId="ddbb23e3-c013-4cc7-a27b-14584e737c84" providerId="ADAL" clId="{0703249E-5680-44A2-B4AA-A0038577C590}" dt="2023-08-01T20:36:29.397" v="1" actId="164"/>
          <ac:grpSpMkLst>
            <pc:docMk/>
            <pc:sldMk cId="3615264262" sldId="284"/>
            <ac:grpSpMk id="2" creationId="{F859888B-7CE3-5E1F-A16B-C60CBDA11658}"/>
          </ac:grpSpMkLst>
        </pc:grpChg>
        <pc:picChg chg="mod">
          <ac:chgData name="Paul Scribner" userId="ddbb23e3-c013-4cc7-a27b-14584e737c84" providerId="ADAL" clId="{0703249E-5680-44A2-B4AA-A0038577C590}" dt="2023-08-01T20:36:29.397" v="1" actId="164"/>
          <ac:picMkLst>
            <pc:docMk/>
            <pc:sldMk cId="3615264262" sldId="284"/>
            <ac:picMk id="18" creationId="{1AD873AD-B543-3381-60FB-0808484D06A0}"/>
          </ac:picMkLst>
        </pc:picChg>
      </pc:sldChg>
      <pc:sldMasterChg chg="delSp modSp mod">
        <pc:chgData name="Paul Scribner" userId="ddbb23e3-c013-4cc7-a27b-14584e737c84" providerId="ADAL" clId="{0703249E-5680-44A2-B4AA-A0038577C590}" dt="2023-08-01T20:36:55.929" v="4" actId="255"/>
        <pc:sldMasterMkLst>
          <pc:docMk/>
          <pc:sldMasterMk cId="1890238571" sldId="2147483672"/>
        </pc:sldMasterMkLst>
        <pc:spChg chg="mod">
          <ac:chgData name="Paul Scribner" userId="ddbb23e3-c013-4cc7-a27b-14584e737c84" providerId="ADAL" clId="{0703249E-5680-44A2-B4AA-A0038577C590}" dt="2023-08-01T20:36:55.929" v="4" actId="255"/>
          <ac:spMkLst>
            <pc:docMk/>
            <pc:sldMasterMk cId="1890238571" sldId="2147483672"/>
            <ac:spMk id="4" creationId="{4C039110-74D4-5AC8-DC0B-1A6A9A4A4B1F}"/>
          </ac:spMkLst>
        </pc:spChg>
        <pc:picChg chg="del">
          <ac:chgData name="Paul Scribner" userId="ddbb23e3-c013-4cc7-a27b-14584e737c84" providerId="ADAL" clId="{0703249E-5680-44A2-B4AA-A0038577C590}" dt="2023-08-01T20:36:42.990" v="2" actId="478"/>
          <ac:picMkLst>
            <pc:docMk/>
            <pc:sldMasterMk cId="1890238571" sldId="2147483672"/>
            <ac:picMk id="6" creationId="{AAB2CC96-EA9C-F048-DCB0-4EC3687A9A7F}"/>
          </ac:picMkLst>
        </pc:picChg>
      </pc:sldMasterChg>
    </pc:docChg>
  </pc:docChgLst>
  <pc:docChgLst>
    <pc:chgData name="Kathleen Vickers" userId="S::kvickers@foodallergy.org::046bf5e2-1c05-42ba-a40c-2c6388ae2184" providerId="AD" clId="Web-{C6CBCCC0-FE51-70B0-F1A2-6EFCF5B4B3BA}"/>
    <pc:docChg chg="modSld">
      <pc:chgData name="Kathleen Vickers" userId="S::kvickers@foodallergy.org::046bf5e2-1c05-42ba-a40c-2c6388ae2184" providerId="AD" clId="Web-{C6CBCCC0-FE51-70B0-F1A2-6EFCF5B4B3BA}" dt="2023-08-02T16:05:41.809" v="1" actId="20577"/>
      <pc:docMkLst>
        <pc:docMk/>
      </pc:docMkLst>
      <pc:sldChg chg="modSp">
        <pc:chgData name="Kathleen Vickers" userId="S::kvickers@foodallergy.org::046bf5e2-1c05-42ba-a40c-2c6388ae2184" providerId="AD" clId="Web-{C6CBCCC0-FE51-70B0-F1A2-6EFCF5B4B3BA}" dt="2023-08-02T16:05:41.809" v="1" actId="20577"/>
        <pc:sldMkLst>
          <pc:docMk/>
          <pc:sldMk cId="0" sldId="261"/>
        </pc:sldMkLst>
        <pc:spChg chg="mod">
          <ac:chgData name="Kathleen Vickers" userId="S::kvickers@foodallergy.org::046bf5e2-1c05-42ba-a40c-2c6388ae2184" providerId="AD" clId="Web-{C6CBCCC0-FE51-70B0-F1A2-6EFCF5B4B3BA}" dt="2023-08-02T16:05:41.809" v="1" actId="20577"/>
          <ac:spMkLst>
            <pc:docMk/>
            <pc:sldMk cId="0" sldId="261"/>
            <ac:spMk id="4" creationId="{00000000-0000-0000-0000-000000000000}"/>
          </ac:spMkLst>
        </pc:spChg>
      </pc:sldChg>
    </pc:docChg>
  </pc:docChgLst>
  <pc:docChgLst>
    <pc:chgData name="Karen Patriarca-Elliott" userId="S::kpelliott@foodallergy.org::fafa9ad5-5147-428c-a7df-3fbcb97b7749" providerId="AD" clId="Web-{AAABD689-6463-4A54-B35E-23AC7169CF44}"/>
    <pc:docChg chg="modSld">
      <pc:chgData name="Karen Patriarca-Elliott" userId="S::kpelliott@foodallergy.org::fafa9ad5-5147-428c-a7df-3fbcb97b7749" providerId="AD" clId="Web-{AAABD689-6463-4A54-B35E-23AC7169CF44}" dt="2023-08-08T18:53:19.594" v="5"/>
      <pc:docMkLst>
        <pc:docMk/>
      </pc:docMkLst>
      <pc:sldChg chg="modSp">
        <pc:chgData name="Karen Patriarca-Elliott" userId="S::kpelliott@foodallergy.org::fafa9ad5-5147-428c-a7df-3fbcb97b7749" providerId="AD" clId="Web-{AAABD689-6463-4A54-B35E-23AC7169CF44}" dt="2023-08-08T18:52:15.529" v="1" actId="20577"/>
        <pc:sldMkLst>
          <pc:docMk/>
          <pc:sldMk cId="3278755331" sldId="274"/>
        </pc:sldMkLst>
        <pc:spChg chg="mod">
          <ac:chgData name="Karen Patriarca-Elliott" userId="S::kpelliott@foodallergy.org::fafa9ad5-5147-428c-a7df-3fbcb97b7749" providerId="AD" clId="Web-{AAABD689-6463-4A54-B35E-23AC7169CF44}" dt="2023-08-08T18:52:15.529" v="1" actId="20577"/>
          <ac:spMkLst>
            <pc:docMk/>
            <pc:sldMk cId="3278755331" sldId="274"/>
            <ac:spMk id="5" creationId="{00000000-0000-0000-0000-000000000000}"/>
          </ac:spMkLst>
        </pc:spChg>
      </pc:sldChg>
      <pc:sldChg chg="modSp">
        <pc:chgData name="Karen Patriarca-Elliott" userId="S::kpelliott@foodallergy.org::fafa9ad5-5147-428c-a7df-3fbcb97b7749" providerId="AD" clId="Web-{AAABD689-6463-4A54-B35E-23AC7169CF44}" dt="2023-08-08T18:53:10.812" v="4" actId="20577"/>
        <pc:sldMkLst>
          <pc:docMk/>
          <pc:sldMk cId="311203635" sldId="281"/>
        </pc:sldMkLst>
        <pc:spChg chg="mod">
          <ac:chgData name="Karen Patriarca-Elliott" userId="S::kpelliott@foodallergy.org::fafa9ad5-5147-428c-a7df-3fbcb97b7749" providerId="AD" clId="Web-{AAABD689-6463-4A54-B35E-23AC7169CF44}" dt="2023-08-08T18:53:10.812" v="4" actId="20577"/>
          <ac:spMkLst>
            <pc:docMk/>
            <pc:sldMk cId="311203635" sldId="281"/>
            <ac:spMk id="5" creationId="{00000000-0000-0000-0000-000000000000}"/>
          </ac:spMkLst>
        </pc:spChg>
      </pc:sldChg>
      <pc:sldChg chg="modSp">
        <pc:chgData name="Karen Patriarca-Elliott" userId="S::kpelliott@foodallergy.org::fafa9ad5-5147-428c-a7df-3fbcb97b7749" providerId="AD" clId="Web-{AAABD689-6463-4A54-B35E-23AC7169CF44}" dt="2023-08-08T18:53:19.594" v="5"/>
        <pc:sldMkLst>
          <pc:docMk/>
          <pc:sldMk cId="1476162334" sldId="282"/>
        </pc:sldMkLst>
        <pc:picChg chg="mod">
          <ac:chgData name="Karen Patriarca-Elliott" userId="S::kpelliott@foodallergy.org::fafa9ad5-5147-428c-a7df-3fbcb97b7749" providerId="AD" clId="Web-{AAABD689-6463-4A54-B35E-23AC7169CF44}" dt="2023-08-08T18:53:19.594" v="5"/>
          <ac:picMkLst>
            <pc:docMk/>
            <pc:sldMk cId="1476162334" sldId="282"/>
            <ac:picMk id="4" creationId="{00000000-0000-0000-0000-000000000000}"/>
          </ac:picMkLst>
        </pc:picChg>
      </pc:sldChg>
    </pc:docChg>
  </pc:docChgLst>
  <pc:docChgLst>
    <pc:chgData name="Kathleen Vickers" userId="S::kvickers@foodallergy.org::046bf5e2-1c05-42ba-a40c-2c6388ae2184" providerId="AD" clId="Web-{9804A0AE-DF45-4901-84FD-3154B5012900}"/>
    <pc:docChg chg="modSld">
      <pc:chgData name="Kathleen Vickers" userId="S::kvickers@foodallergy.org::046bf5e2-1c05-42ba-a40c-2c6388ae2184" providerId="AD" clId="Web-{9804A0AE-DF45-4901-84FD-3154B5012900}" dt="2023-08-02T15:27:29.409" v="163" actId="20577"/>
      <pc:docMkLst>
        <pc:docMk/>
      </pc:docMkLst>
      <pc:sldChg chg="modSp">
        <pc:chgData name="Kathleen Vickers" userId="S::kvickers@foodallergy.org::046bf5e2-1c05-42ba-a40c-2c6388ae2184" providerId="AD" clId="Web-{9804A0AE-DF45-4901-84FD-3154B5012900}" dt="2023-08-02T15:15:41.724" v="149" actId="20577"/>
        <pc:sldMkLst>
          <pc:docMk/>
          <pc:sldMk cId="0" sldId="261"/>
        </pc:sldMkLst>
        <pc:spChg chg="mod">
          <ac:chgData name="Kathleen Vickers" userId="S::kvickers@foodallergy.org::046bf5e2-1c05-42ba-a40c-2c6388ae2184" providerId="AD" clId="Web-{9804A0AE-DF45-4901-84FD-3154B5012900}" dt="2023-08-02T15:07:07.521" v="56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Kathleen Vickers" userId="S::kvickers@foodallergy.org::046bf5e2-1c05-42ba-a40c-2c6388ae2184" providerId="AD" clId="Web-{9804A0AE-DF45-4901-84FD-3154B5012900}" dt="2023-08-02T15:15:41.724" v="149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">
        <pc:chgData name="Kathleen Vickers" userId="S::kvickers@foodallergy.org::046bf5e2-1c05-42ba-a40c-2c6388ae2184" providerId="AD" clId="Web-{9804A0AE-DF45-4901-84FD-3154B5012900}" dt="2023-08-02T14:51:53.292" v="1" actId="20577"/>
        <pc:sldMkLst>
          <pc:docMk/>
          <pc:sldMk cId="3990508616" sldId="273"/>
        </pc:sldMkLst>
        <pc:spChg chg="mod">
          <ac:chgData name="Kathleen Vickers" userId="S::kvickers@foodallergy.org::046bf5e2-1c05-42ba-a40c-2c6388ae2184" providerId="AD" clId="Web-{9804A0AE-DF45-4901-84FD-3154B5012900}" dt="2023-08-02T14:51:53.292" v="1" actId="20577"/>
          <ac:spMkLst>
            <pc:docMk/>
            <pc:sldMk cId="3990508616" sldId="273"/>
            <ac:spMk id="24" creationId="{2BE0ECEA-7033-AC46-993A-0CC2BA0C6333}"/>
          </ac:spMkLst>
        </pc:spChg>
      </pc:sldChg>
      <pc:sldChg chg="modSp">
        <pc:chgData name="Kathleen Vickers" userId="S::kvickers@foodallergy.org::046bf5e2-1c05-42ba-a40c-2c6388ae2184" providerId="AD" clId="Web-{9804A0AE-DF45-4901-84FD-3154B5012900}" dt="2023-08-02T15:04:44.199" v="51" actId="20577"/>
        <pc:sldMkLst>
          <pc:docMk/>
          <pc:sldMk cId="3278755331" sldId="274"/>
        </pc:sldMkLst>
        <pc:spChg chg="mod">
          <ac:chgData name="Kathleen Vickers" userId="S::kvickers@foodallergy.org::046bf5e2-1c05-42ba-a40c-2c6388ae2184" providerId="AD" clId="Web-{9804A0AE-DF45-4901-84FD-3154B5012900}" dt="2023-08-02T15:04:44.199" v="51" actId="20577"/>
          <ac:spMkLst>
            <pc:docMk/>
            <pc:sldMk cId="3278755331" sldId="274"/>
            <ac:spMk id="5" creationId="{00000000-0000-0000-0000-000000000000}"/>
          </ac:spMkLst>
        </pc:spChg>
      </pc:sldChg>
      <pc:sldChg chg="modSp">
        <pc:chgData name="Kathleen Vickers" userId="S::kvickers@foodallergy.org::046bf5e2-1c05-42ba-a40c-2c6388ae2184" providerId="AD" clId="Web-{9804A0AE-DF45-4901-84FD-3154B5012900}" dt="2023-08-02T15:26:24.327" v="154" actId="20577"/>
        <pc:sldMkLst>
          <pc:docMk/>
          <pc:sldMk cId="4213847275" sldId="277"/>
        </pc:sldMkLst>
        <pc:spChg chg="mod">
          <ac:chgData name="Kathleen Vickers" userId="S::kvickers@foodallergy.org::046bf5e2-1c05-42ba-a40c-2c6388ae2184" providerId="AD" clId="Web-{9804A0AE-DF45-4901-84FD-3154B5012900}" dt="2023-08-02T15:26:24.327" v="154" actId="20577"/>
          <ac:spMkLst>
            <pc:docMk/>
            <pc:sldMk cId="4213847275" sldId="277"/>
            <ac:spMk id="5" creationId="{00000000-0000-0000-0000-000000000000}"/>
          </ac:spMkLst>
        </pc:spChg>
      </pc:sldChg>
      <pc:sldChg chg="modSp">
        <pc:chgData name="Kathleen Vickers" userId="S::kvickers@foodallergy.org::046bf5e2-1c05-42ba-a40c-2c6388ae2184" providerId="AD" clId="Web-{9804A0AE-DF45-4901-84FD-3154B5012900}" dt="2023-08-02T15:26:59.048" v="159" actId="20577"/>
        <pc:sldMkLst>
          <pc:docMk/>
          <pc:sldMk cId="3915161928" sldId="279"/>
        </pc:sldMkLst>
        <pc:spChg chg="mod">
          <ac:chgData name="Kathleen Vickers" userId="S::kvickers@foodallergy.org::046bf5e2-1c05-42ba-a40c-2c6388ae2184" providerId="AD" clId="Web-{9804A0AE-DF45-4901-84FD-3154B5012900}" dt="2023-08-02T15:26:59.048" v="159" actId="20577"/>
          <ac:spMkLst>
            <pc:docMk/>
            <pc:sldMk cId="3915161928" sldId="279"/>
            <ac:spMk id="3" creationId="{00000000-0000-0000-0000-000000000000}"/>
          </ac:spMkLst>
        </pc:spChg>
      </pc:sldChg>
      <pc:sldChg chg="modSp">
        <pc:chgData name="Kathleen Vickers" userId="S::kvickers@foodallergy.org::046bf5e2-1c05-42ba-a40c-2c6388ae2184" providerId="AD" clId="Web-{9804A0AE-DF45-4901-84FD-3154B5012900}" dt="2023-08-02T15:27:29.409" v="163" actId="20577"/>
        <pc:sldMkLst>
          <pc:docMk/>
          <pc:sldMk cId="311203635" sldId="281"/>
        </pc:sldMkLst>
        <pc:spChg chg="mod">
          <ac:chgData name="Kathleen Vickers" userId="S::kvickers@foodallergy.org::046bf5e2-1c05-42ba-a40c-2c6388ae2184" providerId="AD" clId="Web-{9804A0AE-DF45-4901-84FD-3154B5012900}" dt="2023-08-02T15:27:29.409" v="163" actId="20577"/>
          <ac:spMkLst>
            <pc:docMk/>
            <pc:sldMk cId="311203635" sldId="281"/>
            <ac:spMk id="3" creationId="{00000000-0000-0000-0000-000000000000}"/>
          </ac:spMkLst>
        </pc:spChg>
      </pc:sldChg>
      <pc:sldChg chg="modSp">
        <pc:chgData name="Kathleen Vickers" userId="S::kvickers@foodallergy.org::046bf5e2-1c05-42ba-a40c-2c6388ae2184" providerId="AD" clId="Web-{9804A0AE-DF45-4901-84FD-3154B5012900}" dt="2023-08-02T14:52:21.700" v="3" actId="20577"/>
        <pc:sldMkLst>
          <pc:docMk/>
          <pc:sldMk cId="3615264262" sldId="284"/>
        </pc:sldMkLst>
        <pc:spChg chg="mod">
          <ac:chgData name="Kathleen Vickers" userId="S::kvickers@foodallergy.org::046bf5e2-1c05-42ba-a40c-2c6388ae2184" providerId="AD" clId="Web-{9804A0AE-DF45-4901-84FD-3154B5012900}" dt="2023-08-02T14:52:21.700" v="3" actId="20577"/>
          <ac:spMkLst>
            <pc:docMk/>
            <pc:sldMk cId="3615264262" sldId="284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7D861-BC83-409A-B732-886CC711C88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33B6A-19FE-483A-A99B-D854B97E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2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4524-3147-4B89-86A6-C0B916B079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1" y="1009553"/>
            <a:ext cx="27927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2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74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0" y="199575"/>
            <a:ext cx="4878705" cy="984885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739" y="-68205"/>
            <a:ext cx="6942455" cy="112268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0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0" y="199575"/>
            <a:ext cx="487870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20678-2D1A-9F4D-D74E-B82E8B902DC6}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852DA-364D-D40C-39B2-05DD11146F82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0" name="Picture 9" descr="A logo with white text">
            <a:extLst>
              <a:ext uri="{FF2B5EF4-FFF2-40B4-BE49-F238E27FC236}">
                <a16:creationId xmlns:a16="http://schemas.microsoft.com/office/drawing/2014/main" id="{16F07F67-DB12-09A0-0A8B-F193F08537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2" name="Graphic 11" descr="Badge Copyright outline">
            <a:extLst>
              <a:ext uri="{FF2B5EF4-FFF2-40B4-BE49-F238E27FC236}">
                <a16:creationId xmlns:a16="http://schemas.microsoft.com/office/drawing/2014/main" id="{5F81B845-260E-4722-7C46-878BFC4390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409915-4A17-91D9-B65A-06F6CDE45E45}"/>
              </a:ext>
            </a:extLst>
          </p:cNvPr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39110-74D4-5AC8-DC0B-1A6A9A4A4B1F}"/>
              </a:ext>
            </a:extLst>
          </p:cNvPr>
          <p:cNvSpPr txBox="1"/>
          <p:nvPr userDrawn="1"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© Food Allergy Research &amp; Education (FARE), 2023</a:t>
            </a:r>
            <a:r>
              <a:rPr lang="en-US" sz="1200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A logo with white text">
            <a:extLst>
              <a:ext uri="{FF2B5EF4-FFF2-40B4-BE49-F238E27FC236}">
                <a16:creationId xmlns:a16="http://schemas.microsoft.com/office/drawing/2014/main" id="{ADAF5E22-389E-0981-1D12-AE431C4E98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Montserrat" pitchFamily="2" charset="0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oodAllergy.or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llergy.org/teen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A2E666-E976-7870-C4EB-9BEF34E95C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3"/>
            <a:ext cx="9144000" cy="6095414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991A9A1-B9D7-E028-38D1-98441D9B5294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0BBCC2E6-E621-50D0-69AE-3BA749B2F402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pic>
        <p:nvPicPr>
          <p:cNvPr id="16" name="Graphic 15" descr="Badge Copyright outline">
            <a:extLst>
              <a:ext uri="{FF2B5EF4-FFF2-40B4-BE49-F238E27FC236}">
                <a16:creationId xmlns:a16="http://schemas.microsoft.com/office/drawing/2014/main" id="{72AF5378-2D85-7B90-0AA6-A7E1DC390D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pic>
        <p:nvPicPr>
          <p:cNvPr id="20" name="Graphic 19" descr="Badge Copyright outline">
            <a:extLst>
              <a:ext uri="{FF2B5EF4-FFF2-40B4-BE49-F238E27FC236}">
                <a16:creationId xmlns:a16="http://schemas.microsoft.com/office/drawing/2014/main" id="{49DAE780-0216-89A5-A9E8-58463E91C6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D8090A-3B9D-C2AF-255C-F2AB9F8D31F7}"/>
              </a:ext>
            </a:extLst>
          </p:cNvPr>
          <p:cNvSpPr/>
          <p:nvPr/>
        </p:nvSpPr>
        <p:spPr>
          <a:xfrm>
            <a:off x="5885176" y="-13408"/>
            <a:ext cx="3258824" cy="6107421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0ECEA-7033-AC46-993A-0CC2BA0C6333}"/>
              </a:ext>
            </a:extLst>
          </p:cNvPr>
          <p:cNvSpPr txBox="1"/>
          <p:nvPr/>
        </p:nvSpPr>
        <p:spPr>
          <a:xfrm>
            <a:off x="5861198" y="228600"/>
            <a:ext cx="3282802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ontserrat"/>
              </a:rPr>
              <a:t>Be a </a:t>
            </a:r>
            <a:r>
              <a:rPr lang="en-US" sz="3200" b="1" dirty="0">
                <a:solidFill>
                  <a:schemeClr val="bg1"/>
                </a:solidFill>
                <a:latin typeface="Montserrat"/>
              </a:rPr>
              <a:t>PAL (Protect A Life) </a:t>
            </a:r>
            <a:br>
              <a:rPr lang="en-US" sz="3200" b="1" dirty="0">
                <a:latin typeface="Montserrat"/>
              </a:rPr>
            </a:br>
            <a:r>
              <a:rPr lang="en-US" sz="3200" dirty="0">
                <a:solidFill>
                  <a:schemeClr val="bg1"/>
                </a:solidFill>
                <a:latin typeface="Montserrat"/>
              </a:rPr>
              <a:t>Food</a:t>
            </a:r>
            <a:r>
              <a:rPr lang="en-US" sz="3200" spc="-75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Montserrat"/>
              </a:rPr>
              <a:t>Allergy</a:t>
            </a:r>
            <a:r>
              <a:rPr lang="en-US" sz="3200" spc="-6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3200" spc="-10" dirty="0">
                <a:solidFill>
                  <a:schemeClr val="bg1"/>
                </a:solidFill>
                <a:latin typeface="Montserrat"/>
              </a:rPr>
              <a:t>Awareness</a:t>
            </a:r>
            <a:br>
              <a:rPr lang="en-US" sz="3200" spc="-10" dirty="0">
                <a:latin typeface="Montserrat"/>
              </a:rPr>
            </a:br>
            <a:br>
              <a:rPr lang="en-US" sz="3200" spc="-10" dirty="0">
                <a:latin typeface="Montserrat"/>
              </a:rPr>
            </a:b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What</a:t>
            </a:r>
            <a:r>
              <a:rPr lang="en-US" sz="1800" spc="-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are</a:t>
            </a:r>
            <a:r>
              <a:rPr lang="en-US" sz="1800" spc="-2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1800" spc="-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allergies?</a:t>
            </a:r>
            <a:br>
              <a:rPr lang="en-US" sz="1800" spc="-10" dirty="0">
                <a:latin typeface="Montserrat"/>
                <a:cs typeface="Franklin Gothic Book"/>
              </a:rPr>
            </a:b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Who</a:t>
            </a:r>
            <a:r>
              <a:rPr lang="en-US" sz="1800" spc="-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has</a:t>
            </a:r>
            <a:r>
              <a:rPr lang="en-US" sz="1800" spc="-2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1800" spc="-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allergies? </a:t>
            </a:r>
            <a:br>
              <a:rPr lang="en-US" sz="1800" spc="-10" dirty="0">
                <a:latin typeface="Montserrat"/>
                <a:cs typeface="Franklin Gothic Book"/>
              </a:rPr>
            </a:b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How</a:t>
            </a:r>
            <a:r>
              <a:rPr lang="en-US" sz="1800" spc="-1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can you</a:t>
            </a:r>
            <a:r>
              <a:rPr lang="en-US" sz="1800" spc="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help</a:t>
            </a:r>
            <a:r>
              <a:rPr lang="en-US" sz="1800" spc="-1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people</a:t>
            </a:r>
            <a:r>
              <a:rPr lang="en-US" sz="1800" spc="-2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tserrat"/>
                <a:cs typeface="Franklin Gothic Book"/>
              </a:rPr>
              <a:t>with</a:t>
            </a:r>
            <a:r>
              <a:rPr lang="en-US" sz="1800" spc="-20" dirty="0">
                <a:solidFill>
                  <a:schemeClr val="bg1"/>
                </a:solidFill>
                <a:latin typeface="Montserrat"/>
                <a:cs typeface="Franklin Gothic Book"/>
              </a:rPr>
              <a:t> food </a:t>
            </a:r>
            <a:r>
              <a:rPr lang="en-US" sz="1800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allergies?</a:t>
            </a:r>
            <a:endParaRPr lang="en-US" dirty="0">
              <a:solidFill>
                <a:schemeClr val="bg1"/>
              </a:solidFill>
              <a:latin typeface="Montserra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2F955C-AC73-D6F7-1EFC-AA1581448CD5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71DCC89-253E-5586-AB7E-54F3A3CF5569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2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364EBD-6D38-F0C3-CB10-4D2EDB56616E}"/>
                </a:ext>
              </a:extLst>
            </p:cNvPr>
            <p:cNvSpPr txBox="1"/>
            <p:nvPr/>
          </p:nvSpPr>
          <p:spPr>
            <a:xfrm>
              <a:off x="381542" y="6384416"/>
              <a:ext cx="632460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© Food Allergy Research &amp; Education (FARE), July 2023</a:t>
              </a:r>
            </a:p>
          </p:txBody>
        </p:sp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081CDAF7-0098-66D0-4714-7E233B6A72D9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7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606B2FF-6A0B-F383-064A-91DFD5C170EF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9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C6E8AE-D7F8-16EA-13AF-7BCE03B6DE4C}"/>
                </a:ext>
              </a:extLst>
            </p:cNvPr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8161E4-D6E5-AB24-E184-F7715EE509CA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</a:p>
          </p:txBody>
        </p:sp>
        <p:pic>
          <p:nvPicPr>
            <p:cNvPr id="14" name="Picture 13" descr="A logo with white text">
              <a:extLst>
                <a:ext uri="{FF2B5EF4-FFF2-40B4-BE49-F238E27FC236}">
                  <a16:creationId xmlns:a16="http://schemas.microsoft.com/office/drawing/2014/main" id="{01276712-D162-FB20-58D6-4779345F4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  <p:pic>
          <p:nvPicPr>
            <p:cNvPr id="15" name="Graphic 14" descr="Badge Copyright outline">
              <a:extLst>
                <a:ext uri="{FF2B5EF4-FFF2-40B4-BE49-F238E27FC236}">
                  <a16:creationId xmlns:a16="http://schemas.microsoft.com/office/drawing/2014/main" id="{1D9C14A6-95E9-B020-AC4A-3E31C92FE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8600" y="6544312"/>
              <a:ext cx="161288" cy="161288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A7F9180-6BAD-E9F7-AD39-20AE0F109BC7}"/>
                </a:ext>
              </a:extLst>
            </p:cNvPr>
            <p:cNvGrpSpPr/>
            <p:nvPr/>
          </p:nvGrpSpPr>
          <p:grpSpPr>
            <a:xfrm>
              <a:off x="0" y="6080606"/>
              <a:ext cx="9144000" cy="777394"/>
              <a:chOff x="0" y="6080606"/>
              <a:chExt cx="9144000" cy="77739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B175545-DD07-4030-5138-EEDCF3274BFA}"/>
                  </a:ext>
                </a:extLst>
              </p:cNvPr>
              <p:cNvSpPr/>
              <p:nvPr/>
            </p:nvSpPr>
            <p:spPr>
              <a:xfrm>
                <a:off x="0" y="6080606"/>
                <a:ext cx="9144000" cy="76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FC10B8-7E9D-1634-F4A4-FC28472C3F96}"/>
                  </a:ext>
                </a:extLst>
              </p:cNvPr>
              <p:cNvSpPr txBox="1"/>
              <p:nvPr/>
            </p:nvSpPr>
            <p:spPr>
              <a:xfrm>
                <a:off x="136902" y="6399508"/>
                <a:ext cx="5580376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200" b="1" dirty="0">
                    <a:solidFill>
                      <a:schemeClr val="bg1"/>
                    </a:solidFill>
                  </a:rPr>
                  <a:t>© </a:t>
                </a:r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Food Allergy Research &amp; Education (FARE), 2023, </a:t>
                </a:r>
                <a:r>
                  <a:rPr lang="en-US" sz="1200" b="1" dirty="0">
                    <a:solidFill>
                      <a:schemeClr val="bg1"/>
                    </a:solidFill>
                    <a:latin typeface="+mn-lt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www.FoodAllergy.org</a:t>
                </a:r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 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20" descr="A logo with white text">
                <a:extLst>
                  <a:ext uri="{FF2B5EF4-FFF2-40B4-BE49-F238E27FC236}">
                    <a16:creationId xmlns:a16="http://schemas.microsoft.com/office/drawing/2014/main" id="{8B36013A-2F7A-BE99-5ECB-439E04A3E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6094013"/>
                <a:ext cx="1896112" cy="7639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050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C847D2-9519-C5F8-9164-3BD0BE3F1B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304" y="152400"/>
            <a:ext cx="7539696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400" b="1" dirty="0">
                <a:solidFill>
                  <a:srgbClr val="009AA6"/>
                </a:solidFill>
                <a:latin typeface="Montserrat" pitchFamily="2" charset="0"/>
              </a:rPr>
              <a:t>What can you do to </a:t>
            </a:r>
            <a:br>
              <a:rPr lang="en-US" sz="3400" b="1" dirty="0">
                <a:solidFill>
                  <a:srgbClr val="009AA6"/>
                </a:solidFill>
                <a:latin typeface="Montserrat" pitchFamily="2" charset="0"/>
              </a:rPr>
            </a:br>
            <a:r>
              <a:rPr sz="3400" b="1" dirty="0">
                <a:solidFill>
                  <a:srgbClr val="009AA6"/>
                </a:solidFill>
                <a:latin typeface="Montserrat" pitchFamily="2" charset="0"/>
              </a:rPr>
              <a:t>Be</a:t>
            </a:r>
            <a:r>
              <a:rPr sz="3400" b="1" spc="-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3400" b="1" dirty="0">
                <a:solidFill>
                  <a:srgbClr val="009AA6"/>
                </a:solidFill>
                <a:latin typeface="Montserrat" pitchFamily="2" charset="0"/>
              </a:rPr>
              <a:t>a</a:t>
            </a:r>
            <a:r>
              <a:rPr sz="3400" b="1" spc="-1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3400" b="1" spc="-20" dirty="0">
                <a:solidFill>
                  <a:srgbClr val="009AA6"/>
                </a:solidFill>
                <a:latin typeface="Montserrat" pitchFamily="2" charset="0"/>
              </a:rPr>
              <a:t>PAL?</a:t>
            </a:r>
            <a:endParaRPr sz="3400" b="1" dirty="0"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550913"/>
            <a:ext cx="4724400" cy="378308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27685" marR="127635" indent="-515620">
              <a:spcBef>
                <a:spcPts val="100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Know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very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serious</a:t>
            </a:r>
            <a:r>
              <a:rPr lang="en-US"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and can cause death.</a:t>
            </a:r>
            <a:endParaRPr lang="en-US" sz="2300" dirty="0">
              <a:latin typeface="Montserrat" pitchFamily="2" charset="0"/>
              <a:cs typeface="Franklin Gothic Book"/>
            </a:endParaRPr>
          </a:p>
          <a:p>
            <a:pPr marL="527685" marR="19050" indent="-51562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Don’t</a:t>
            </a:r>
            <a:r>
              <a:rPr sz="2300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share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friends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who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300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allergies.</a:t>
            </a:r>
            <a:endParaRPr sz="2300" dirty="0">
              <a:latin typeface="Montserrat" pitchFamily="2" charset="0"/>
              <a:cs typeface="Franklin Gothic Book"/>
            </a:endParaRPr>
          </a:p>
          <a:p>
            <a:pPr marL="527685" indent="-51435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Wash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hands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after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eating.</a:t>
            </a:r>
            <a:endParaRPr lang="en-US" sz="2300" spc="-10" dirty="0">
              <a:latin typeface="Montserrat" pitchFamily="2" charset="0"/>
              <a:cs typeface="Franklin Gothic Book"/>
            </a:endParaRPr>
          </a:p>
          <a:p>
            <a:pPr marL="527685" indent="-514350">
              <a:lnSpc>
                <a:spcPct val="100000"/>
              </a:lnSpc>
              <a:spcBef>
                <a:spcPts val="575"/>
              </a:spcBef>
              <a:buClr>
                <a:srgbClr val="009AA6"/>
              </a:buClr>
              <a:buAutoNum type="arabicPeriod"/>
              <a:tabLst>
                <a:tab pos="527685" algn="l"/>
              </a:tabLst>
            </a:pP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If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300" spc="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friend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300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300" spc="-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allergies</a:t>
            </a:r>
            <a:r>
              <a:rPr sz="2300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feels</a:t>
            </a:r>
            <a:r>
              <a:rPr lang="en-US"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or looks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sick,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300" spc="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help</a:t>
            </a:r>
            <a:r>
              <a:rPr sz="2300" spc="-1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right</a:t>
            </a:r>
            <a:r>
              <a:rPr sz="2300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300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away!</a:t>
            </a:r>
            <a:endParaRPr sz="2300" dirty="0">
              <a:latin typeface="Montserrat" pitchFamily="2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7103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930582"/>
          </a:xfrm>
          <a:prstGeom prst="rect">
            <a:avLst/>
          </a:prstGeom>
        </p:spPr>
        <p:txBody>
          <a:bodyPr vert="horz" wrap="square" lIns="0" tIns="494862" rIns="0" bIns="0" rtlCol="0" anchor="t">
            <a:spAutoFit/>
          </a:bodyPr>
          <a:lstStyle/>
          <a:p>
            <a:pPr marL="81280">
              <a:spcBef>
                <a:spcPts val="100"/>
              </a:spcBef>
            </a:pPr>
            <a:r>
              <a:rPr lang="en-US" sz="2800" b="1" dirty="0">
                <a:latin typeface="Montserrat"/>
              </a:rPr>
              <a:t>	What</a:t>
            </a:r>
            <a:r>
              <a:rPr lang="en-US" sz="2800" b="1" spc="-90" dirty="0">
                <a:latin typeface="Montserrat"/>
              </a:rPr>
              <a:t> w</a:t>
            </a:r>
            <a:r>
              <a:rPr lang="en-US" sz="2800" b="1" dirty="0">
                <a:latin typeface="Montserrat"/>
              </a:rPr>
              <a:t>ould</a:t>
            </a:r>
            <a:r>
              <a:rPr lang="en-US" sz="2800" b="1" spc="-80" dirty="0">
                <a:latin typeface="Montserrat"/>
              </a:rPr>
              <a:t> y</a:t>
            </a:r>
            <a:r>
              <a:rPr lang="en-US" sz="2800" b="1" spc="-10" dirty="0">
                <a:latin typeface="Montserrat"/>
              </a:rPr>
              <a:t>ou</a:t>
            </a:r>
            <a:r>
              <a:rPr lang="en-US" sz="2800" b="1" spc="-100" dirty="0">
                <a:latin typeface="Montserrat"/>
              </a:rPr>
              <a:t> d</a:t>
            </a:r>
            <a:r>
              <a:rPr lang="en-US" sz="2800" b="1" spc="-25" dirty="0">
                <a:latin typeface="Montserrat"/>
              </a:rPr>
              <a:t>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1447800"/>
            <a:ext cx="8382071" cy="372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Your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friend,</a:t>
            </a:r>
            <a:r>
              <a:rPr sz="2800" spc="-1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Stephen,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has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1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allergy.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318135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As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walk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out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of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cafeteria,</a:t>
            </a:r>
            <a:r>
              <a:rPr sz="2800" spc="-8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sz="2800" spc="-9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stomach</a:t>
            </a:r>
            <a:r>
              <a:rPr sz="2800" spc="-1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hurts.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ask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him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work with you on a project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,</a:t>
            </a:r>
            <a:r>
              <a:rPr sz="2800" spc="-7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but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wants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lie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down.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3335" indent="-457200">
              <a:lnSpc>
                <a:spcPct val="100000"/>
              </a:lnSpc>
              <a:spcAft>
                <a:spcPts val="18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6162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He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it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feels</a:t>
            </a:r>
            <a:r>
              <a:rPr sz="2800" spc="-7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like</a:t>
            </a:r>
            <a:r>
              <a:rPr sz="2800" spc="-6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there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something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stuck</a:t>
            </a:r>
            <a:r>
              <a:rPr sz="2800" spc="-8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in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throat.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FBA4BF-EFFB-546F-B7FA-2BF418A3FCD6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10A2E7-C825-EA6E-C08A-264F7F8D21E0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07B441-CEF2-5986-5A48-BD1687BFE91A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A logo with white text">
              <a:extLst>
                <a:ext uri="{FF2B5EF4-FFF2-40B4-BE49-F238E27FC236}">
                  <a16:creationId xmlns:a16="http://schemas.microsoft.com/office/drawing/2014/main" id="{1AC3D113-E075-61FF-C0E9-700E1583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16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8858C6-0071-72E2-DDB7-B5DB36C45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0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89967" y="228600"/>
            <a:ext cx="4354033" cy="131766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316865" algn="l"/>
              </a:tabLst>
            </a:pP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A</a:t>
            </a:r>
            <a:r>
              <a:rPr lang="en-US" sz="28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28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</a:p>
          <a:p>
            <a:pPr marL="12700" lvl="1">
              <a:spcBef>
                <a:spcPts val="95"/>
              </a:spcBef>
              <a:buClr>
                <a:srgbClr val="009AA6"/>
              </a:buClr>
              <a:tabLst>
                <a:tab pos="316865" algn="l"/>
              </a:tabLst>
            </a:pP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adult</a:t>
            </a:r>
            <a:r>
              <a:rPr sz="2800" b="1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right</a:t>
            </a:r>
            <a:r>
              <a:rPr sz="28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away</a:t>
            </a:r>
            <a:r>
              <a:rPr lang="en-US" sz="2800" b="1" spc="-7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or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dial</a:t>
            </a:r>
            <a:r>
              <a:rPr sz="28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911!</a:t>
            </a:r>
            <a:endParaRPr sz="2800" b="1" dirty="0">
              <a:latin typeface="Montserrat" pitchFamily="2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3789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537"/>
            <a:ext cx="9135112" cy="992137"/>
          </a:xfrm>
          <a:prstGeom prst="rect">
            <a:avLst/>
          </a:prstGeom>
        </p:spPr>
        <p:txBody>
          <a:bodyPr vert="horz" wrap="square" lIns="0" tIns="494862" rIns="0" bIns="0" rtlCol="0" anchor="ctr">
            <a:spAutoFit/>
          </a:bodyPr>
          <a:lstStyle/>
          <a:p>
            <a:pPr marL="81280">
              <a:spcBef>
                <a:spcPts val="100"/>
              </a:spcBef>
            </a:pPr>
            <a:r>
              <a:rPr lang="en-US" sz="3200" b="1" dirty="0"/>
              <a:t>	</a:t>
            </a:r>
            <a:r>
              <a:rPr lang="en-US" sz="2800" b="1" dirty="0">
                <a:latin typeface="Montserrat"/>
              </a:rPr>
              <a:t>What</a:t>
            </a:r>
            <a:r>
              <a:rPr lang="en-US" sz="2800" b="1" spc="-90" dirty="0">
                <a:latin typeface="Montserrat"/>
              </a:rPr>
              <a:t> w</a:t>
            </a:r>
            <a:r>
              <a:rPr lang="en-US" sz="2800" b="1" dirty="0">
                <a:latin typeface="Montserrat"/>
              </a:rPr>
              <a:t>ould</a:t>
            </a:r>
            <a:r>
              <a:rPr lang="en-US" sz="2800" b="1" spc="-80" dirty="0">
                <a:latin typeface="Montserrat"/>
              </a:rPr>
              <a:t> y</a:t>
            </a:r>
            <a:r>
              <a:rPr lang="en-US" sz="2800" b="1" spc="-10" dirty="0">
                <a:latin typeface="Montserrat"/>
              </a:rPr>
              <a:t>ou</a:t>
            </a:r>
            <a:r>
              <a:rPr lang="en-US" sz="2800" b="1" spc="-100" dirty="0">
                <a:latin typeface="Montserrat"/>
              </a:rPr>
              <a:t> d</a:t>
            </a:r>
            <a:r>
              <a:rPr lang="en-US" sz="2800" b="1" spc="-25" dirty="0">
                <a:latin typeface="Montserrat"/>
              </a:rPr>
              <a:t>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1240160"/>
            <a:ext cx="8382000" cy="41524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5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hanging out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with</a:t>
            </a:r>
            <a:r>
              <a:rPr sz="2800" spc="-6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another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friend, 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Max.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Max</a:t>
            </a:r>
            <a:r>
              <a:rPr sz="2800" spc="-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offers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3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800" spc="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chocolate chip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cookie</a:t>
            </a:r>
            <a:r>
              <a:rPr sz="2800" spc="-2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4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his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backpack.</a:t>
            </a:r>
            <a:endParaRPr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0464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says</a:t>
            </a:r>
            <a:r>
              <a:rPr lang="en-US"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,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“No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thank</a:t>
            </a:r>
            <a:r>
              <a:rPr sz="2800" spc="-4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you,</a:t>
            </a:r>
            <a:r>
              <a:rPr sz="2800" spc="-5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800" spc="-35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800" spc="-2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 food </a:t>
            </a:r>
            <a:r>
              <a:rPr sz="2800" spc="-10" dirty="0">
                <a:solidFill>
                  <a:schemeClr val="bg1"/>
                </a:solidFill>
                <a:latin typeface="Montserrat" pitchFamily="2" charset="0"/>
                <a:cs typeface="Franklin Gothic Book"/>
              </a:rPr>
              <a:t>allergy.”</a:t>
            </a:r>
            <a:endParaRPr lang="en-US" sz="2800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469900" marR="1046480"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281940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Montserrat"/>
                <a:cs typeface="Franklin Gothic Book"/>
              </a:rPr>
              <a:t>Max says, "Come and have some, it’s probably OK.”</a:t>
            </a:r>
            <a:endParaRPr sz="2800" dirty="0">
              <a:solidFill>
                <a:schemeClr val="bg1"/>
              </a:solidFill>
              <a:latin typeface="Montserrat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FE54CB-D9AA-BA7B-13C5-DC4C18564757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27E733-695B-7D40-AB9F-CBB9BE9B570B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264590-F0B0-1B26-A426-145B68C15B3B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5" name="Picture 14" descr="A logo with white text">
              <a:extLst>
                <a:ext uri="{FF2B5EF4-FFF2-40B4-BE49-F238E27FC236}">
                  <a16:creationId xmlns:a16="http://schemas.microsoft.com/office/drawing/2014/main" id="{A466B639-C182-99B6-3097-07D56CC1D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0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FF3399-4875-962A-9115-372BB0A350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225"/>
            <a:ext cx="9144000" cy="61482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91200" y="139882"/>
            <a:ext cx="3352800" cy="59561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spcAft>
                <a:spcPts val="1200"/>
              </a:spcAft>
              <a:buClr>
                <a:srgbClr val="009AA6"/>
              </a:buClr>
              <a:tabLst>
                <a:tab pos="300355" algn="l"/>
              </a:tabLst>
            </a:pPr>
            <a:r>
              <a:rPr lang="en-US" sz="30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 A</a:t>
            </a:r>
            <a:r>
              <a:rPr lang="en-US" sz="30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30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30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30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  <a:endParaRPr lang="en-US" sz="3000" b="1" spc="-1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4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Tell</a:t>
            </a:r>
            <a:r>
              <a:rPr sz="24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Max</a:t>
            </a:r>
            <a:r>
              <a:rPr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</a:t>
            </a:r>
            <a:r>
              <a:rPr sz="24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even</a:t>
            </a:r>
            <a:r>
              <a:rPr sz="2400" b="1" spc="-8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one</a:t>
            </a:r>
            <a:r>
              <a:rPr sz="2400" b="1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bite</a:t>
            </a:r>
            <a:r>
              <a:rPr sz="24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of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4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wrong</a:t>
            </a:r>
            <a:r>
              <a:rPr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4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could</a:t>
            </a:r>
            <a:r>
              <a:rPr sz="24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make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Stephen</a:t>
            </a:r>
            <a:r>
              <a:rPr sz="2400" b="1" spc="-8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sick.</a:t>
            </a:r>
            <a:endParaRPr sz="2400" b="1" dirty="0">
              <a:latin typeface="Montserrat" pitchFamily="2" charset="0"/>
              <a:cs typeface="Franklin Gothic Book"/>
            </a:endParaRPr>
          </a:p>
          <a:p>
            <a:pPr marL="469900" marR="504825" indent="-457200">
              <a:lnSpc>
                <a:spcPct val="100000"/>
              </a:lnSpc>
              <a:spcBef>
                <a:spcPts val="76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Wait</a:t>
            </a:r>
            <a:r>
              <a:rPr sz="2400" b="1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400" b="1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have</a:t>
            </a:r>
            <a:r>
              <a:rPr sz="2400" b="1" spc="-8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snacks</a:t>
            </a:r>
            <a:r>
              <a:rPr sz="2400" b="1" spc="-7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until later</a:t>
            </a:r>
            <a:r>
              <a:rPr sz="24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or</a:t>
            </a:r>
            <a:r>
              <a:rPr sz="2400" b="1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ask</a:t>
            </a:r>
            <a:r>
              <a:rPr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400" b="1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adult</a:t>
            </a:r>
            <a:r>
              <a:rPr sz="24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400" b="1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help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find</a:t>
            </a:r>
            <a:r>
              <a:rPr sz="2400" b="1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400" b="1" spc="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snack</a:t>
            </a:r>
            <a:r>
              <a:rPr sz="2400" b="1" spc="-3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that</a:t>
            </a:r>
            <a:r>
              <a:rPr lang="en-US" sz="2400" b="1" spc="-20" dirty="0"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safe</a:t>
            </a:r>
            <a:r>
              <a:rPr sz="2400" b="1" spc="-6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for</a:t>
            </a:r>
            <a:r>
              <a:rPr sz="2400" b="1" spc="-5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him.</a:t>
            </a:r>
            <a:endParaRPr lang="en-US" sz="2400" b="1" spc="-2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  <a:p>
            <a:pPr marL="469900" marR="504825" indent="-457200">
              <a:lnSpc>
                <a:spcPct val="100000"/>
              </a:lnSpc>
              <a:spcBef>
                <a:spcPts val="765"/>
              </a:spcBef>
              <a:spcAft>
                <a:spcPts val="120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lang="en-US" sz="2400" b="1" spc="-20" dirty="0">
              <a:solidFill>
                <a:srgbClr val="1F497D"/>
              </a:solidFill>
              <a:latin typeface="Montserrat" pitchFamily="2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0268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94489"/>
            <a:ext cx="861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Montserrat" pitchFamily="2" charset="0"/>
              </a:rPr>
              <a:t>What</a:t>
            </a:r>
            <a:r>
              <a:rPr sz="2800" b="1" spc="-40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would</a:t>
            </a:r>
            <a:r>
              <a:rPr sz="2800" b="1" spc="-35" dirty="0">
                <a:latin typeface="Montserrat" pitchFamily="2" charset="0"/>
              </a:rPr>
              <a:t> </a:t>
            </a:r>
            <a:r>
              <a:rPr sz="2800" b="1" dirty="0">
                <a:latin typeface="Montserrat" pitchFamily="2" charset="0"/>
              </a:rPr>
              <a:t>you</a:t>
            </a:r>
            <a:r>
              <a:rPr sz="2800" b="1" spc="-50" dirty="0">
                <a:latin typeface="Montserrat" pitchFamily="2" charset="0"/>
              </a:rPr>
              <a:t> </a:t>
            </a:r>
            <a:r>
              <a:rPr sz="2800" b="1" spc="-25" dirty="0">
                <a:latin typeface="Montserrat" pitchFamily="2" charset="0"/>
              </a:rPr>
              <a:t>do?</a:t>
            </a:r>
            <a:endParaRPr sz="2800" b="1" dirty="0">
              <a:latin typeface="Montserrat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1" y="1389845"/>
            <a:ext cx="4203700" cy="3563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 algn="l">
              <a:lnSpc>
                <a:spcPct val="100000"/>
              </a:lnSpc>
              <a:spcBef>
                <a:spcPts val="10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spc="-45" dirty="0">
                <a:solidFill>
                  <a:schemeClr val="bg1"/>
                </a:solidFill>
              </a:rPr>
              <a:t>Two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kids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in</a:t>
            </a:r>
            <a:r>
              <a:rPr sz="2800" spc="-3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your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class</a:t>
            </a:r>
            <a:r>
              <a:rPr sz="2800" spc="-60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are </a:t>
            </a:r>
            <a:r>
              <a:rPr sz="2800" dirty="0">
                <a:solidFill>
                  <a:schemeClr val="bg1"/>
                </a:solidFill>
              </a:rPr>
              <a:t>allergic</a:t>
            </a:r>
            <a:r>
              <a:rPr sz="2800" spc="-5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to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milk</a:t>
            </a:r>
            <a:r>
              <a:rPr sz="2800" spc="-2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and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spc="-10" dirty="0">
                <a:solidFill>
                  <a:schemeClr val="bg1"/>
                </a:solidFill>
              </a:rPr>
              <a:t>peanuts.</a:t>
            </a:r>
          </a:p>
          <a:p>
            <a:pPr marL="469900" marR="781050" indent="-457200" algn="l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chemeClr val="bg1"/>
                </a:solidFill>
              </a:rPr>
              <a:t>Before</a:t>
            </a:r>
            <a:r>
              <a:rPr sz="2800" spc="-6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school,</a:t>
            </a:r>
            <a:r>
              <a:rPr sz="2800" spc="-5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you</a:t>
            </a:r>
            <a:r>
              <a:rPr sz="2800" spc="-60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ate </a:t>
            </a:r>
            <a:r>
              <a:rPr sz="2800" dirty="0">
                <a:solidFill>
                  <a:schemeClr val="bg1"/>
                </a:solidFill>
              </a:rPr>
              <a:t>peanut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butter</a:t>
            </a:r>
            <a:r>
              <a:rPr sz="2800" spc="-4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toast</a:t>
            </a:r>
            <a:r>
              <a:rPr sz="2800" spc="-35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and </a:t>
            </a:r>
            <a:r>
              <a:rPr sz="2800" dirty="0">
                <a:solidFill>
                  <a:schemeClr val="bg1"/>
                </a:solidFill>
              </a:rPr>
              <a:t>drank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a</a:t>
            </a:r>
            <a:r>
              <a:rPr sz="2800" spc="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glass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of</a:t>
            </a:r>
            <a:r>
              <a:rPr sz="2800" spc="-5" dirty="0">
                <a:solidFill>
                  <a:schemeClr val="bg1"/>
                </a:solidFill>
              </a:rPr>
              <a:t> </a:t>
            </a:r>
            <a:r>
              <a:rPr sz="2800" spc="-10" dirty="0">
                <a:solidFill>
                  <a:schemeClr val="bg1"/>
                </a:solidFill>
              </a:rPr>
              <a:t>milk.</a:t>
            </a:r>
          </a:p>
        </p:txBody>
      </p:sp>
      <p:pic>
        <p:nvPicPr>
          <p:cNvPr id="4" name="object 4" descr="A peanut butter and jelly sandwich on a plate&#10;&#10;Description automatically generated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365" y="1662246"/>
            <a:ext cx="4563435" cy="303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616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69E6AE-D834-7BB5-9733-96AFEDE052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779121-23DF-D7A0-3973-AD5628D89162}"/>
              </a:ext>
            </a:extLst>
          </p:cNvPr>
          <p:cNvSpPr/>
          <p:nvPr/>
        </p:nvSpPr>
        <p:spPr>
          <a:xfrm>
            <a:off x="5499100" y="0"/>
            <a:ext cx="3657600" cy="2514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657D1-1AB1-FE39-DBCB-3FF77677C044}"/>
              </a:ext>
            </a:extLst>
          </p:cNvPr>
          <p:cNvSpPr txBox="1"/>
          <p:nvPr/>
        </p:nvSpPr>
        <p:spPr>
          <a:xfrm>
            <a:off x="5791200" y="76200"/>
            <a:ext cx="3048000" cy="238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1">
              <a:spcBef>
                <a:spcPts val="105"/>
              </a:spcBef>
            </a:pP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</a:t>
            </a:r>
            <a:r>
              <a:rPr lang="en-US" sz="2800" b="1" spc="-8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PAL</a:t>
            </a:r>
            <a:r>
              <a:rPr lang="en-US" sz="2800" b="1" spc="-6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lang="en-US" sz="2800" b="1" spc="-10" dirty="0">
                <a:solidFill>
                  <a:srgbClr val="19A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would…</a:t>
            </a:r>
          </a:p>
          <a:p>
            <a:pPr marL="12700" marR="5080" lvl="1">
              <a:spcBef>
                <a:spcPts val="105"/>
              </a:spcBef>
            </a:pP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Wash</a:t>
            </a:r>
            <a:r>
              <a:rPr lang="en-US" sz="2400" b="1" spc="-4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your</a:t>
            </a:r>
            <a:r>
              <a:rPr lang="en-US" sz="24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hands</a:t>
            </a:r>
            <a:r>
              <a:rPr lang="en-US" sz="2400" b="1" spc="-3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and</a:t>
            </a:r>
            <a:r>
              <a:rPr lang="en-US" sz="2400" b="1" spc="-25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face</a:t>
            </a:r>
            <a:r>
              <a:rPr lang="en-US" sz="24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spc="-2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with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soap</a:t>
            </a:r>
            <a:r>
              <a:rPr lang="en-US" sz="24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and</a:t>
            </a:r>
            <a:r>
              <a:rPr lang="en-US" sz="2400" b="1" spc="-5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water</a:t>
            </a:r>
            <a:r>
              <a:rPr lang="en-US" sz="2400" b="1" spc="-4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before</a:t>
            </a:r>
            <a:r>
              <a:rPr lang="en-US" sz="2400" b="1" spc="-6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leaving </a:t>
            </a:r>
            <a:r>
              <a:rPr lang="en-US" sz="2400" b="1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for</a:t>
            </a:r>
            <a:r>
              <a:rPr lang="en-US" sz="2400" b="1" spc="-8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b="1" spc="-10" dirty="0">
                <a:solidFill>
                  <a:srgbClr val="1F497D"/>
                </a:solidFill>
                <a:latin typeface="Montserrat" pitchFamily="2" charset="0"/>
                <a:cs typeface="Franklin Gothic Book"/>
              </a:rPr>
              <a:t>school.</a:t>
            </a:r>
          </a:p>
        </p:txBody>
      </p:sp>
    </p:spTree>
    <p:extLst>
      <p:ext uri="{BB962C8B-B14F-4D97-AF65-F5344CB8AC3E}">
        <p14:creationId xmlns:p14="http://schemas.microsoft.com/office/powerpoint/2010/main" val="167668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neon sign on a brick wall&#10;&#10;Description automatically generated">
            <a:extLst>
              <a:ext uri="{FF2B5EF4-FFF2-40B4-BE49-F238E27FC236}">
                <a16:creationId xmlns:a16="http://schemas.microsoft.com/office/drawing/2014/main" id="{6F61155D-EA8B-35AF-1828-A0E100091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4595"/>
            <a:ext cx="9144000" cy="61605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4294967295"/>
          </p:nvPr>
        </p:nvSpPr>
        <p:spPr>
          <a:xfrm>
            <a:off x="2209800" y="4585489"/>
            <a:ext cx="549275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Montserrat" pitchFamily="2" charset="0"/>
                <a:hlinkClick r:id="rId3"/>
              </a:rPr>
              <a:t>www.foodallergy.org/teens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300207-8A0C-BDEB-E1DB-74382CDE8130}"/>
              </a:ext>
            </a:extLst>
          </p:cNvPr>
          <p:cNvSpPr txBox="1"/>
          <p:nvPr/>
        </p:nvSpPr>
        <p:spPr>
          <a:xfrm>
            <a:off x="1835466" y="40487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itchFamily="2" charset="0"/>
              </a:rPr>
              <a:t>Learn more and get involved</a:t>
            </a:r>
            <a:r>
              <a:rPr lang="en-US" sz="2800" b="1" dirty="0">
                <a:solidFill>
                  <a:schemeClr val="accent4"/>
                </a:solidFill>
                <a:latin typeface="Montserrat" pitchFamily="2" charset="0"/>
              </a:rPr>
              <a:t>: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37D718-027D-5493-9438-71CC6E69A96C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762AB6-EE55-AB02-3BAD-75542A765D95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9B2C56-A353-6586-CB9A-9D4742141723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1" name="Picture 20" descr="A logo with white text">
              <a:extLst>
                <a:ext uri="{FF2B5EF4-FFF2-40B4-BE49-F238E27FC236}">
                  <a16:creationId xmlns:a16="http://schemas.microsoft.com/office/drawing/2014/main" id="{2473D379-7B4D-367D-6DB9-BBB26C14E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A97902-4CF3-CD19-16FF-08D5C2EA2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0"/>
            <a:ext cx="7543800" cy="60806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object 5"/>
          <p:cNvSpPr txBox="1"/>
          <p:nvPr/>
        </p:nvSpPr>
        <p:spPr>
          <a:xfrm>
            <a:off x="0" y="0"/>
            <a:ext cx="3428999" cy="6703758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12065" rIns="0" bIns="0" rtlCol="0" anchor="t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dirty="0">
              <a:solidFill>
                <a:schemeClr val="accent5"/>
              </a:solidFill>
              <a:latin typeface="Montserrat" pitchFamily="2" charset="0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dirty="0">
              <a:solidFill>
                <a:schemeClr val="accent5"/>
              </a:solidFill>
              <a:latin typeface="Montserrat" pitchFamily="2" charset="0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r>
              <a:rPr lang="en-US" sz="2400" b="1" dirty="0">
                <a:solidFill>
                  <a:schemeClr val="bg1"/>
                </a:solidFill>
                <a:latin typeface="Montserrat"/>
              </a:rPr>
              <a:t>Food</a:t>
            </a:r>
            <a:r>
              <a:rPr lang="en-US" sz="2400" b="1" spc="-4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ontserrat"/>
              </a:rPr>
              <a:t>allergies</a:t>
            </a:r>
            <a:r>
              <a:rPr lang="en-US" sz="2400" b="1" spc="-2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ontserrat"/>
              </a:rPr>
              <a:t>are</a:t>
            </a:r>
            <a:r>
              <a:rPr lang="en-US" sz="2400" b="1" spc="10" dirty="0">
                <a:solidFill>
                  <a:schemeClr val="bg1"/>
                </a:solidFill>
                <a:latin typeface="Montserrat"/>
              </a:rPr>
              <a:t> very </a:t>
            </a:r>
            <a:r>
              <a:rPr lang="en-US" sz="2400" b="1" dirty="0">
                <a:solidFill>
                  <a:schemeClr val="bg1"/>
                </a:solidFill>
                <a:latin typeface="Montserrat"/>
              </a:rPr>
              <a:t>serious, affecting 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33 million Americans.</a:t>
            </a:r>
            <a:endParaRPr lang="en-US" sz="2400" b="1" spc="-2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spc="-20" dirty="0">
              <a:solidFill>
                <a:schemeClr val="accent5"/>
              </a:solidFill>
              <a:latin typeface="Montserrat" pitchFamily="2" charset="0"/>
            </a:endParaRPr>
          </a:p>
          <a:p>
            <a:pPr marL="12065" marR="5080" algn="ctr"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1</a:t>
            </a:r>
            <a:r>
              <a:rPr lang="en-US" sz="2200" b="1" spc="-7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in</a:t>
            </a:r>
            <a:r>
              <a:rPr lang="en-US" sz="2200" b="1" spc="-7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13</a:t>
            </a:r>
            <a:r>
              <a:rPr lang="en-US" sz="2200" b="1" spc="-8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kids</a:t>
            </a:r>
            <a:r>
              <a:rPr lang="en-US" sz="2200" b="1" spc="-5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has</a:t>
            </a:r>
            <a:r>
              <a:rPr lang="en-US" sz="2200" b="1" spc="-6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a</a:t>
            </a:r>
            <a:r>
              <a:rPr lang="en-US" sz="2200" b="1" spc="-75" dirty="0">
                <a:solidFill>
                  <a:schemeClr val="bg1"/>
                </a:solidFill>
                <a:latin typeface="Montserrat"/>
                <a:cs typeface="Franklin Gothic Book"/>
              </a:rPr>
              <a:t> </a:t>
            </a:r>
            <a:endParaRPr lang="en-US" sz="2200" b="1" spc="-75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2200" b="1" spc="-7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allergy.</a:t>
            </a:r>
            <a:r>
              <a:rPr lang="en-US" sz="2200" b="1" spc="-40" dirty="0">
                <a:solidFill>
                  <a:schemeClr val="bg1"/>
                </a:solidFill>
                <a:latin typeface="Montserrat"/>
                <a:cs typeface="Franklin Gothic Book"/>
              </a:rPr>
              <a:t> </a:t>
            </a:r>
            <a:endParaRPr lang="en-US" sz="2200" b="1" spc="-4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200" b="1" spc="-4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That’s</a:t>
            </a:r>
            <a:r>
              <a:rPr lang="en-US" sz="2200" b="1" spc="-6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two</a:t>
            </a:r>
            <a:r>
              <a:rPr lang="en-US" sz="2200" b="1" spc="-65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kids</a:t>
            </a:r>
            <a:r>
              <a:rPr lang="en-US" sz="2200" b="1" spc="-6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Franklin Gothic Book"/>
              </a:rPr>
              <a:t> </a:t>
            </a:r>
            <a:r>
              <a:rPr lang="en-US" sz="2200" b="1" spc="-25" dirty="0">
                <a:solidFill>
                  <a:schemeClr val="bg1"/>
                </a:solidFill>
                <a:latin typeface="Montserrat"/>
                <a:cs typeface="Franklin Gothic Book"/>
              </a:rPr>
              <a:t>in </a:t>
            </a:r>
            <a:r>
              <a:rPr lang="en-US" sz="2200" b="1" dirty="0">
                <a:solidFill>
                  <a:schemeClr val="bg1"/>
                </a:solidFill>
                <a:latin typeface="Montserrat"/>
                <a:cs typeface="Franklin Gothic Book"/>
              </a:rPr>
              <a:t>every</a:t>
            </a:r>
            <a:r>
              <a:rPr lang="en-US" sz="2200" b="1" spc="-7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200" b="1" spc="-10" dirty="0">
                <a:solidFill>
                  <a:schemeClr val="bg1"/>
                </a:solidFill>
                <a:latin typeface="Montserrat"/>
                <a:cs typeface="Franklin Gothic Book"/>
              </a:rPr>
              <a:t>classroom!</a:t>
            </a: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2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lang="en-US" sz="24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buClr>
                <a:srgbClr val="009AA6"/>
              </a:buClr>
              <a:tabLst>
                <a:tab pos="239395" algn="l"/>
              </a:tabLst>
            </a:pPr>
            <a:endParaRPr sz="2800" b="1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47D1ED-B921-3481-A8BE-25186ADC8F51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3" name="object 3"/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2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B73EEB-BB4E-4575-61C0-66567A607B87}"/>
                </a:ext>
              </a:extLst>
            </p:cNvPr>
            <p:cNvSpPr txBox="1"/>
            <p:nvPr/>
          </p:nvSpPr>
          <p:spPr>
            <a:xfrm>
              <a:off x="381542" y="6384416"/>
              <a:ext cx="632460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© Food Allergy Research &amp; Education (FARE), July 2023</a:t>
              </a:r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F297441E-5118-0283-7C34-017C32B27F6B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7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34720134-E278-255F-1D86-688C9572D650}"/>
                </a:ext>
              </a:extLst>
            </p:cNvPr>
            <p:cNvSpPr txBox="1"/>
            <p:nvPr/>
          </p:nvSpPr>
          <p:spPr>
            <a:xfrm>
              <a:off x="8915471" y="6596484"/>
              <a:ext cx="92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FFFFFF"/>
                  </a:solidFill>
                  <a:latin typeface="Franklin Gothic Medium"/>
                  <a:cs typeface="Franklin Gothic Medium"/>
                </a:rPr>
                <a:t>9</a:t>
              </a:r>
              <a:endParaRPr sz="900">
                <a:latin typeface="Franklin Gothic Medium"/>
                <a:cs typeface="Franklin Gothic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3E1C9A-8F02-BDAA-9DEB-2F8368B41F0F}"/>
                </a:ext>
              </a:extLst>
            </p:cNvPr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B879C8-7B94-96D0-1077-DF00716F6DCA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</a:p>
          </p:txBody>
        </p:sp>
        <p:pic>
          <p:nvPicPr>
            <p:cNvPr id="14" name="Picture 13" descr="A logo with white text">
              <a:extLst>
                <a:ext uri="{FF2B5EF4-FFF2-40B4-BE49-F238E27FC236}">
                  <a16:creationId xmlns:a16="http://schemas.microsoft.com/office/drawing/2014/main" id="{E120C140-A29E-D41C-03EF-E2D100E2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  <p:pic>
          <p:nvPicPr>
            <p:cNvPr id="15" name="Graphic 14" descr="Badge Copyright outline">
              <a:extLst>
                <a:ext uri="{FF2B5EF4-FFF2-40B4-BE49-F238E27FC236}">
                  <a16:creationId xmlns:a16="http://schemas.microsoft.com/office/drawing/2014/main" id="{7FD23CD0-D561-FF0B-8ACB-0E6DA37B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600" y="6544312"/>
              <a:ext cx="161288" cy="161288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859888B-7CE3-5E1F-A16B-C60CBDA11658}"/>
                </a:ext>
              </a:extLst>
            </p:cNvPr>
            <p:cNvGrpSpPr/>
            <p:nvPr/>
          </p:nvGrpSpPr>
          <p:grpSpPr>
            <a:xfrm>
              <a:off x="0" y="6080606"/>
              <a:ext cx="9144000" cy="777394"/>
              <a:chOff x="0" y="6080606"/>
              <a:chExt cx="9144000" cy="77739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78C366-78CA-D4B8-0A8B-35408E99716C}"/>
                  </a:ext>
                </a:extLst>
              </p:cNvPr>
              <p:cNvSpPr/>
              <p:nvPr/>
            </p:nvSpPr>
            <p:spPr>
              <a:xfrm>
                <a:off x="0" y="6080606"/>
                <a:ext cx="9144000" cy="76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C238D0-8912-D44C-4A5D-9D9CA9C0553D}"/>
                  </a:ext>
                </a:extLst>
              </p:cNvPr>
              <p:cNvSpPr txBox="1"/>
              <p:nvPr/>
            </p:nvSpPr>
            <p:spPr>
              <a:xfrm>
                <a:off x="136902" y="6399508"/>
                <a:ext cx="5580376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bg1"/>
                    </a:solidFill>
                  </a:rPr>
                  <a:t>© </a:t>
                </a:r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Food Allergy Research &amp; Education (FARE), 2023</a:t>
                </a:r>
                <a:endParaRPr lang="en-US" sz="1200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pic>
            <p:nvPicPr>
              <p:cNvPr id="18" name="Picture 17" descr="A logo with white text">
                <a:extLst>
                  <a:ext uri="{FF2B5EF4-FFF2-40B4-BE49-F238E27FC236}">
                    <a16:creationId xmlns:a16="http://schemas.microsoft.com/office/drawing/2014/main" id="{1AD873AD-B543-3381-60FB-0808484D0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6094013"/>
                <a:ext cx="1896112" cy="7639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526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411" y="-148572"/>
            <a:ext cx="6942455" cy="1122680"/>
          </a:xfrm>
          <a:prstGeom prst="rect">
            <a:avLst/>
          </a:prstGeom>
        </p:spPr>
        <p:txBody>
          <a:bodyPr vert="horz" wrap="square" lIns="0" tIns="400374" rIns="0" bIns="0" rtlCol="0">
            <a:spAutoFit/>
          </a:bodyPr>
          <a:lstStyle/>
          <a:p>
            <a:pPr marL="134937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What</a:t>
            </a:r>
            <a:r>
              <a:rPr sz="3600" spc="-30" dirty="0"/>
              <a:t> </a:t>
            </a:r>
            <a:r>
              <a:rPr sz="3600" dirty="0"/>
              <a:t>is</a:t>
            </a:r>
            <a:r>
              <a:rPr sz="3600" spc="-10" dirty="0"/>
              <a:t> </a:t>
            </a:r>
            <a:r>
              <a:rPr sz="3600" dirty="0"/>
              <a:t>a</a:t>
            </a:r>
            <a:r>
              <a:rPr sz="3600" spc="-15" dirty="0"/>
              <a:t> </a:t>
            </a:r>
            <a:r>
              <a:rPr sz="3600" dirty="0"/>
              <a:t>food</a:t>
            </a:r>
            <a:r>
              <a:rPr sz="3600" spc="-30" dirty="0"/>
              <a:t> </a:t>
            </a:r>
            <a:r>
              <a:rPr sz="3600" spc="-10" dirty="0"/>
              <a:t>allergy?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endParaRPr sz="900">
              <a:latin typeface="Franklin Gothic Medium"/>
              <a:cs typeface="Franklin Gothic Medium"/>
            </a:endParaRPr>
          </a:p>
        </p:txBody>
      </p:sp>
      <p:pic>
        <p:nvPicPr>
          <p:cNvPr id="7" name="Picture 6" descr="A close up of a marker&#10;&#10;Description automatically generated">
            <a:extLst>
              <a:ext uri="{FF2B5EF4-FFF2-40B4-BE49-F238E27FC236}">
                <a16:creationId xmlns:a16="http://schemas.microsoft.com/office/drawing/2014/main" id="{5F0A0910-FA75-DBF2-4D2C-55DCD9FE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52400"/>
            <a:ext cx="4343400" cy="58612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400" y="1049644"/>
            <a:ext cx="4876800" cy="549188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469900" marR="67310" indent="-457200">
              <a:spcBef>
                <a:spcPts val="10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 immune systems in some</a:t>
            </a:r>
            <a:r>
              <a:rPr lang="en-US" sz="2400" spc="-2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people’s bodies act as if 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certain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foods</a:t>
            </a:r>
            <a:r>
              <a:rPr lang="en-US" sz="2400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are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harmful,</a:t>
            </a:r>
            <a:r>
              <a:rPr lang="en-US" sz="2400" spc="-5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even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if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other</a:t>
            </a:r>
            <a:r>
              <a:rPr lang="en-US" sz="2400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people</a:t>
            </a:r>
            <a:r>
              <a:rPr lang="en-US" sz="2400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can</a:t>
            </a:r>
            <a:r>
              <a:rPr lang="en-US" sz="2400" spc="-25" dirty="0">
                <a:solidFill>
                  <a:srgbClr val="1F497D"/>
                </a:solidFill>
                <a:latin typeface="Montserrat"/>
                <a:cs typeface="Franklin Gothic Book"/>
              </a:rPr>
              <a:t> eat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them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every</a:t>
            </a:r>
            <a:r>
              <a:rPr lang="en-US" sz="2400" spc="-1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day.</a:t>
            </a:r>
            <a:endParaRPr lang="en-US" sz="2400" dirty="0">
              <a:latin typeface="Montserrat"/>
              <a:cs typeface="Franklin Gothic Book"/>
            </a:endParaRPr>
          </a:p>
          <a:p>
            <a:pPr marL="469900" marR="5080" indent="-457200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If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</a:t>
            </a:r>
            <a:r>
              <a:rPr lang="en-US" sz="2400" spc="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person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eats</a:t>
            </a:r>
            <a:r>
              <a:rPr lang="en-US" sz="2400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 food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they’re</a:t>
            </a:r>
            <a:r>
              <a:rPr lang="en-US" sz="2400" spc="-3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allergic</a:t>
            </a:r>
            <a:r>
              <a:rPr lang="en-US" sz="2400" spc="-4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to,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they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can</a:t>
            </a:r>
            <a:r>
              <a:rPr lang="en-US" sz="2400" spc="-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get very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sick.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This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is</a:t>
            </a:r>
            <a:r>
              <a:rPr lang="en-US" sz="2400" spc="1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called</a:t>
            </a:r>
            <a:r>
              <a:rPr lang="en-US" sz="2400" spc="-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an</a:t>
            </a:r>
            <a:r>
              <a:rPr lang="en-US" sz="2400" spc="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“allergic reaction”.</a:t>
            </a:r>
          </a:p>
          <a:p>
            <a:pPr marL="469900" marR="5080" indent="-457200">
              <a:spcBef>
                <a:spcPts val="7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There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is</a:t>
            </a:r>
            <a:r>
              <a:rPr lang="en-US" sz="2400" spc="5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medicine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that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can </a:t>
            </a:r>
            <a:r>
              <a:rPr lang="en-US" sz="2400" spc="-20" dirty="0">
                <a:solidFill>
                  <a:srgbClr val="1F497D"/>
                </a:solidFill>
                <a:latin typeface="Montserrat"/>
                <a:cs typeface="Franklin Gothic Book"/>
              </a:rPr>
              <a:t>stop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the</a:t>
            </a:r>
            <a:r>
              <a:rPr lang="en-US" sz="2400" spc="-4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allergic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reaction</a:t>
            </a:r>
            <a:r>
              <a:rPr lang="en-US" sz="2400" spc="-70" dirty="0">
                <a:solidFill>
                  <a:srgbClr val="1F497D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and</a:t>
            </a:r>
            <a:r>
              <a:rPr lang="en-US" sz="2400" spc="-30" dirty="0">
                <a:solidFill>
                  <a:srgbClr val="1F497D"/>
                </a:solidFill>
                <a:latin typeface="Montserrat"/>
                <a:cs typeface="Franklin Gothic Book"/>
              </a:rPr>
              <a:t> dangerous</a:t>
            </a:r>
            <a:r>
              <a:rPr lang="en-US" sz="2400" dirty="0">
                <a:solidFill>
                  <a:srgbClr val="1F497D"/>
                </a:solidFill>
                <a:latin typeface="Montserrat"/>
                <a:cs typeface="Franklin Gothic Book"/>
              </a:rPr>
              <a:t> symptoms</a:t>
            </a:r>
            <a:r>
              <a:rPr lang="en-US" sz="2400" spc="-10" dirty="0">
                <a:solidFill>
                  <a:srgbClr val="1F497D"/>
                </a:solidFill>
                <a:latin typeface="Montserrat"/>
                <a:cs typeface="Franklin Gothic Book"/>
              </a:rPr>
              <a:t>.</a:t>
            </a:r>
            <a:endParaRPr lang="en-US" sz="2400" dirty="0">
              <a:latin typeface="Montserrat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  <a:buClr>
                <a:srgbClr val="009AA6"/>
              </a:buClr>
              <a:tabLst>
                <a:tab pos="300355" algn="l"/>
              </a:tabLst>
            </a:pPr>
            <a:endParaRPr sz="2400" dirty="0">
              <a:latin typeface="Montserrat" pitchFamily="2" charset="0"/>
              <a:cs typeface="Franklin Gothic Book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A7D4876-36BA-35F8-A648-62C64C17CF54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3A7F5-CBB8-33B3-5F12-74A0C50DFA56}"/>
              </a:ext>
            </a:extLst>
          </p:cNvPr>
          <p:cNvSpPr txBox="1"/>
          <p:nvPr/>
        </p:nvSpPr>
        <p:spPr>
          <a:xfrm>
            <a:off x="381542" y="6384416"/>
            <a:ext cx="63246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© Food Allergy Research &amp; Education (FARE), July 2023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1C25155-4E8A-CE76-CABE-8E6FEE832F00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2DFE70D-2D19-2C32-D951-BDE409825127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58831-8498-BC9B-F9F7-8BC3886006BE}"/>
              </a:ext>
            </a:extLst>
          </p:cNvPr>
          <p:cNvSpPr txBox="1"/>
          <p:nvPr/>
        </p:nvSpPr>
        <p:spPr>
          <a:xfrm>
            <a:off x="304800" y="6477000"/>
            <a:ext cx="558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Food Allergy Research &amp; Education (FARE), 2023</a:t>
            </a:r>
          </a:p>
        </p:txBody>
      </p:sp>
      <p:pic>
        <p:nvPicPr>
          <p:cNvPr id="12" name="Picture 11" descr="A logo with white text">
            <a:extLst>
              <a:ext uri="{FF2B5EF4-FFF2-40B4-BE49-F238E27FC236}">
                <a16:creationId xmlns:a16="http://schemas.microsoft.com/office/drawing/2014/main" id="{FFD2B7B4-7005-6FE6-6243-A0C19BC033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3" name="Graphic 12" descr="Badge Copyright outline">
            <a:extLst>
              <a:ext uri="{FF2B5EF4-FFF2-40B4-BE49-F238E27FC236}">
                <a16:creationId xmlns:a16="http://schemas.microsoft.com/office/drawing/2014/main" id="{84DEE838-C31B-C73B-E09B-909918A714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pic>
        <p:nvPicPr>
          <p:cNvPr id="17" name="Graphic 16" descr="Badge Copyright outline">
            <a:extLst>
              <a:ext uri="{FF2B5EF4-FFF2-40B4-BE49-F238E27FC236}">
                <a16:creationId xmlns:a16="http://schemas.microsoft.com/office/drawing/2014/main" id="{78A13AC2-CF07-FD42-09B4-D4EAA2538D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DD15345C-F66E-02BF-347B-66FAE384E83D}"/>
              </a:ext>
            </a:extLst>
          </p:cNvPr>
          <p:cNvSpPr txBox="1"/>
          <p:nvPr/>
        </p:nvSpPr>
        <p:spPr>
          <a:xfrm>
            <a:off x="457200" y="332292"/>
            <a:ext cx="80128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What</a:t>
            </a:r>
            <a:r>
              <a:rPr sz="3200" b="1" spc="-5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lang="en-US"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is a food allergy</a:t>
            </a:r>
            <a:r>
              <a:rPr sz="2800" b="1" spc="-1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?</a:t>
            </a:r>
            <a:endParaRPr sz="2800" b="1" dirty="0">
              <a:solidFill>
                <a:schemeClr val="accent4"/>
              </a:solidFill>
              <a:latin typeface="Montserrat" pitchFamily="2" charset="0"/>
              <a:cs typeface="Franklin Gothic Medium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E41CED-C925-B809-ABFD-DE866313461A}"/>
              </a:ext>
            </a:extLst>
          </p:cNvPr>
          <p:cNvGrpSpPr/>
          <p:nvPr/>
        </p:nvGrpSpPr>
        <p:grpSpPr>
          <a:xfrm>
            <a:off x="3469" y="6097696"/>
            <a:ext cx="9144000" cy="777394"/>
            <a:chOff x="0" y="6080606"/>
            <a:chExt cx="9144000" cy="77739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45DCA7-DCDA-1258-4996-00FC933EBA13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95397A-FD7E-E515-7621-5A41B480AA1E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2" name="Picture 21" descr="A logo with white text">
              <a:extLst>
                <a:ext uri="{FF2B5EF4-FFF2-40B4-BE49-F238E27FC236}">
                  <a16:creationId xmlns:a16="http://schemas.microsoft.com/office/drawing/2014/main" id="{9F4C3A66-E524-11A3-1AA2-09D1AF29F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875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590" y="332292"/>
            <a:ext cx="80128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What</a:t>
            </a:r>
            <a:r>
              <a:rPr sz="3200" b="1" spc="-5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foods</a:t>
            </a:r>
            <a:r>
              <a:rPr sz="3200" b="1" spc="-45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cause</a:t>
            </a:r>
            <a:r>
              <a:rPr sz="3200" b="1" spc="-4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sz="3200" b="1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allergic</a:t>
            </a:r>
            <a:r>
              <a:rPr sz="3200" b="1" spc="-25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 </a:t>
            </a:r>
            <a:r>
              <a:rPr sz="3200" b="1" spc="-1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reactions</a:t>
            </a:r>
            <a:r>
              <a:rPr sz="2800" b="1" spc="-10" dirty="0">
                <a:solidFill>
                  <a:schemeClr val="accent4"/>
                </a:solidFill>
                <a:latin typeface="Montserrat" pitchFamily="2" charset="0"/>
                <a:cs typeface="Franklin Gothic Medium"/>
              </a:rPr>
              <a:t>?</a:t>
            </a:r>
            <a:endParaRPr sz="2800" b="1" dirty="0">
              <a:solidFill>
                <a:schemeClr val="accent4"/>
              </a:solidFill>
              <a:latin typeface="Montserrat" pitchFamily="2" charset="0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6669" y="6598107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320156"/>
            <a:ext cx="8628379" cy="139140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People</a:t>
            </a:r>
            <a:r>
              <a:rPr sz="2800" b="1" spc="-9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can</a:t>
            </a:r>
            <a:r>
              <a:rPr sz="2800" b="1" spc="-8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be</a:t>
            </a:r>
            <a:r>
              <a:rPr sz="2800" b="1" spc="-6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b="1" spc="-10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b="1" spc="-6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almost</a:t>
            </a:r>
            <a:r>
              <a:rPr sz="2800" b="1" spc="-10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any</a:t>
            </a:r>
            <a:r>
              <a:rPr sz="2800" b="1" spc="-4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food,</a:t>
            </a:r>
            <a:r>
              <a:rPr lang="en-US" sz="2800" spc="-10" dirty="0"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but</a:t>
            </a:r>
            <a:r>
              <a:rPr sz="2800" b="1" spc="-9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most</a:t>
            </a:r>
            <a:r>
              <a:rPr sz="2800" b="1" spc="-9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b="1" spc="-8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allergy</a:t>
            </a:r>
            <a:r>
              <a:rPr sz="2800" b="1" spc="-8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reactions</a:t>
            </a:r>
            <a:r>
              <a:rPr sz="2800" b="1" spc="-9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b="1" spc="-5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caused</a:t>
            </a:r>
            <a:r>
              <a:rPr sz="2800" b="1" spc="-8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by</a:t>
            </a:r>
            <a:r>
              <a:rPr sz="2800" b="1" spc="-6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800" b="1" spc="-6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9</a:t>
            </a:r>
            <a:r>
              <a:rPr sz="2800" b="1" spc="-55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Montserrat" pitchFamily="2" charset="0"/>
                <a:cs typeface="Franklin Gothic Book"/>
              </a:rPr>
              <a:t>foods:</a:t>
            </a:r>
            <a:endParaRPr sz="2800" dirty="0">
              <a:latin typeface="Montserrat" pitchFamily="2" charset="0"/>
              <a:cs typeface="Franklin Gothic Book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82A7655-9AEB-2C57-F9B0-4F9EAD945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scratching his arm&#10;&#10;Description automatically generated">
            <a:extLst>
              <a:ext uri="{FF2B5EF4-FFF2-40B4-BE49-F238E27FC236}">
                <a16:creationId xmlns:a16="http://schemas.microsoft.com/office/drawing/2014/main" id="{B8B285B0-79D4-39D2-B44A-1ED7F1E0A7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88" y="-15394"/>
            <a:ext cx="91440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1" y="187253"/>
            <a:ext cx="4953000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dirty="0">
                <a:solidFill>
                  <a:srgbClr val="FFFFFF"/>
                </a:solidFill>
                <a:latin typeface="Montserrat"/>
              </a:rPr>
              <a:t>Food</a:t>
            </a:r>
            <a:r>
              <a:rPr lang="en-US" sz="2800" b="1" spc="-30" dirty="0">
                <a:solidFill>
                  <a:srgbClr val="FFFFFF"/>
                </a:solidFill>
                <a:latin typeface="Montserrat"/>
              </a:rPr>
              <a:t> a</a:t>
            </a:r>
            <a:r>
              <a:rPr lang="en-US" sz="2800" b="1" dirty="0">
                <a:solidFill>
                  <a:srgbClr val="FFFFFF"/>
                </a:solidFill>
                <a:latin typeface="Montserrat"/>
              </a:rPr>
              <a:t>llergies</a:t>
            </a:r>
            <a:r>
              <a:rPr lang="en-US" sz="2800" b="1" spc="-15" dirty="0">
                <a:solidFill>
                  <a:srgbClr val="FFFFFF"/>
                </a:solidFill>
                <a:latin typeface="Montserrat"/>
              </a:rPr>
              <a:t> c</a:t>
            </a:r>
            <a:r>
              <a:rPr lang="en-US" sz="2800" b="1" dirty="0">
                <a:solidFill>
                  <a:srgbClr val="FFFFFF"/>
                </a:solidFill>
                <a:latin typeface="Montserrat"/>
              </a:rPr>
              <a:t>an</a:t>
            </a:r>
            <a:r>
              <a:rPr lang="en-US" sz="2800" b="1" spc="-15" dirty="0">
                <a:solidFill>
                  <a:srgbClr val="FFFFFF"/>
                </a:solidFill>
                <a:latin typeface="Montserrat"/>
              </a:rPr>
              <a:t> c</a:t>
            </a:r>
            <a:r>
              <a:rPr lang="en-US" sz="2800" b="1" dirty="0">
                <a:solidFill>
                  <a:srgbClr val="FFFFFF"/>
                </a:solidFill>
                <a:latin typeface="Montserrat"/>
              </a:rPr>
              <a:t>ause death</a:t>
            </a:r>
            <a:endParaRPr lang="en-US" sz="2800" b="1" dirty="0">
              <a:latin typeface="Montserrat"/>
            </a:endParaRPr>
          </a:p>
        </p:txBody>
      </p:sp>
      <p:sp>
        <p:nvSpPr>
          <p:cNvPr id="4" name="object 4"/>
          <p:cNvSpPr txBox="1">
            <a:spLocks noChangeAspect="1"/>
          </p:cNvSpPr>
          <p:nvPr/>
        </p:nvSpPr>
        <p:spPr>
          <a:xfrm>
            <a:off x="4139534" y="1335162"/>
            <a:ext cx="4999299" cy="475194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0" tIns="12065" rIns="0" bIns="0" rtlCol="0" anchor="t">
            <a:spAutoFit/>
          </a:bodyPr>
          <a:lstStyle/>
          <a:p>
            <a:pPr marL="239395" marR="5080" indent="-226695">
              <a:spcBef>
                <a:spcPts val="1200"/>
              </a:spcBef>
              <a:buClr>
                <a:srgbClr val="009AA6"/>
              </a:buClr>
              <a:buFont typeface="Wingdings"/>
              <a:buChar char=""/>
              <a:tabLst>
                <a:tab pos="239395" algn="l"/>
              </a:tabLst>
            </a:pPr>
            <a:r>
              <a:rPr lang="en-US" sz="2400" spc="-10" dirty="0">
                <a:solidFill>
                  <a:schemeClr val="tx1"/>
                </a:solidFill>
                <a:latin typeface="Montserrat"/>
                <a:cs typeface="Franklin Gothic Book"/>
              </a:rPr>
              <a:t>Anaphylaxis</a:t>
            </a:r>
            <a:r>
              <a:rPr lang="en-US" sz="2400" spc="-9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is</a:t>
            </a:r>
            <a:r>
              <a:rPr lang="en-US" sz="2400" spc="-9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</a:t>
            </a:r>
            <a:r>
              <a:rPr lang="en-US" sz="2400" spc="-9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severe</a:t>
            </a:r>
            <a:r>
              <a:rPr lang="en-US" sz="2400" spc="-6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allergic</a:t>
            </a:r>
            <a:r>
              <a:rPr lang="en-US" sz="2400" spc="-7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chemeClr val="tx1"/>
                </a:solidFill>
                <a:latin typeface="Montserrat"/>
                <a:cs typeface="Franklin Gothic Book"/>
              </a:rPr>
              <a:t>reaction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that</a:t>
            </a:r>
            <a:r>
              <a:rPr lang="en-US" sz="2400" spc="-90">
                <a:solidFill>
                  <a:schemeClr val="tx1"/>
                </a:solidFill>
                <a:latin typeface="Montserrat"/>
                <a:cs typeface="Franklin Gothic Book"/>
              </a:rPr>
              <a:t> usually 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comes</a:t>
            </a:r>
            <a:r>
              <a:rPr lang="en-US" sz="2400" spc="-7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on</a:t>
            </a:r>
            <a:r>
              <a:rPr lang="en-US" sz="2400" spc="-8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quickly</a:t>
            </a:r>
            <a:r>
              <a:rPr lang="en-US" sz="2400" spc="-8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and</a:t>
            </a:r>
            <a:r>
              <a:rPr lang="en-US" sz="2400" spc="-8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may</a:t>
            </a:r>
            <a:r>
              <a:rPr lang="en-US" sz="2400" spc="-8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chemeClr val="tx1"/>
                </a:solidFill>
                <a:latin typeface="Montserrat"/>
                <a:cs typeface="Franklin Gothic Book"/>
              </a:rPr>
              <a:t>cause death</a:t>
            </a:r>
            <a:endParaRPr lang="en-US" sz="2400" dirty="0">
              <a:solidFill>
                <a:schemeClr val="tx1"/>
              </a:solidFill>
              <a:latin typeface="Montserrat"/>
              <a:cs typeface="Franklin Gothic Book"/>
            </a:endParaRPr>
          </a:p>
          <a:p>
            <a:pPr marL="239395" marR="122555" indent="-226695">
              <a:spcBef>
                <a:spcPts val="1200"/>
              </a:spcBef>
              <a:buClr>
                <a:srgbClr val="009AA6"/>
              </a:buClr>
              <a:buFont typeface="Wingdings"/>
              <a:buChar char=""/>
              <a:tabLst>
                <a:tab pos="239395" algn="l"/>
              </a:tabLst>
            </a:pP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</a:t>
            </a:r>
            <a:r>
              <a:rPr lang="en-US" sz="2400" spc="-7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food</a:t>
            </a:r>
            <a:r>
              <a:rPr lang="en-US" sz="2400" spc="-8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allergy</a:t>
            </a:r>
            <a:r>
              <a:rPr lang="en-US" sz="2400" spc="-6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spc="-10" dirty="0">
                <a:solidFill>
                  <a:schemeClr val="tx1"/>
                </a:solidFill>
                <a:latin typeface="Montserrat"/>
                <a:cs typeface="Franklin Gothic Book"/>
              </a:rPr>
              <a:t>reaction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sends</a:t>
            </a:r>
            <a:r>
              <a:rPr lang="en-US" sz="2400" spc="-7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someone</a:t>
            </a:r>
            <a:r>
              <a:rPr lang="en-US" sz="2400" spc="-6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to</a:t>
            </a:r>
            <a:r>
              <a:rPr lang="en-US" sz="2400" spc="-8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the</a:t>
            </a:r>
            <a:r>
              <a:rPr lang="en-US" sz="2400" spc="-75" dirty="0">
                <a:solidFill>
                  <a:schemeClr val="tx1"/>
                </a:solidFill>
                <a:latin typeface="Montserrat"/>
                <a:cs typeface="Franklin Gothic Book"/>
              </a:rPr>
              <a:t> emergency room</a:t>
            </a:r>
            <a:r>
              <a:rPr lang="en-US" sz="2400" spc="-25" dirty="0">
                <a:solidFill>
                  <a:schemeClr val="tx1"/>
                </a:solidFill>
                <a:latin typeface="Montserrat"/>
                <a:cs typeface="Franklin Gothic Book"/>
              </a:rPr>
              <a:t> every 10 seconds</a:t>
            </a:r>
            <a:endParaRPr lang="en-US" sz="2400" dirty="0">
              <a:solidFill>
                <a:schemeClr val="tx1"/>
              </a:solidFill>
              <a:latin typeface="Montserrat"/>
              <a:cs typeface="Franklin Gothic Book"/>
            </a:endParaRPr>
          </a:p>
          <a:p>
            <a:pPr marL="238125" marR="636270" indent="-226060">
              <a:spcBef>
                <a:spcPts val="1200"/>
              </a:spcBef>
              <a:buClr>
                <a:srgbClr val="009AA6"/>
              </a:buClr>
              <a:buFont typeface="Wingdings"/>
              <a:buChar char=""/>
              <a:tabLst>
                <a:tab pos="239395" algn="l"/>
              </a:tabLst>
            </a:pP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Even if past reactions</a:t>
            </a:r>
            <a:r>
              <a:rPr lang="en-US" sz="2400" spc="-85" dirty="0">
                <a:solidFill>
                  <a:schemeClr val="tx1"/>
                </a:solidFill>
                <a:latin typeface="Montserrat"/>
                <a:cs typeface="Franklin Gothic Book"/>
              </a:rPr>
              <a:t> were mild,  future reactions can be severe</a:t>
            </a:r>
            <a:r>
              <a:rPr lang="en-US" sz="2400" spc="-6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–</a:t>
            </a:r>
            <a:r>
              <a:rPr lang="en-US" sz="2400" spc="-4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so</a:t>
            </a:r>
            <a:r>
              <a:rPr lang="en-US" sz="2400" spc="-4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it</a:t>
            </a:r>
            <a:r>
              <a:rPr lang="en-US" sz="2400" spc="-4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is</a:t>
            </a:r>
            <a:r>
              <a:rPr lang="en-US" sz="2400" spc="-5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important</a:t>
            </a:r>
            <a:r>
              <a:rPr lang="en-US" sz="2400" spc="-50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to</a:t>
            </a:r>
            <a:r>
              <a:rPr lang="en-US" sz="2400" spc="-4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spc="-25" dirty="0">
                <a:solidFill>
                  <a:schemeClr val="tx1"/>
                </a:solidFill>
                <a:latin typeface="Montserrat"/>
                <a:cs typeface="Franklin Gothic Book"/>
              </a:rPr>
              <a:t>be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prepared</a:t>
            </a:r>
            <a:r>
              <a:rPr lang="en-US" sz="2400" spc="-65" dirty="0">
                <a:solidFill>
                  <a:schemeClr val="tx1"/>
                </a:solidFill>
                <a:latin typeface="Montserrat"/>
                <a:cs typeface="Franklin Gothic Book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"/>
                <a:cs typeface="Franklin Gothic Book"/>
              </a:rPr>
              <a:t>with</a:t>
            </a:r>
            <a:r>
              <a:rPr lang="en-US" sz="2400" spc="-85" dirty="0">
                <a:solidFill>
                  <a:schemeClr val="tx1"/>
                </a:solidFill>
                <a:latin typeface="Montserrat"/>
                <a:cs typeface="Franklin Gothic Book"/>
              </a:rPr>
              <a:t> their emergency medicine</a:t>
            </a:r>
            <a:endParaRPr lang="en-US" sz="2400" dirty="0">
              <a:solidFill>
                <a:schemeClr val="tx1"/>
              </a:solidFill>
              <a:latin typeface="Montserrat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6669" y="6598107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D55BE3C-94E1-08B2-09B6-F90BA318EB04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EECCDAF-2A13-7279-9E0F-8613D3676DD9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11B9AACF-FB63-4018-2BE4-81D2AB0D7659}"/>
              </a:ext>
            </a:extLst>
          </p:cNvPr>
          <p:cNvSpPr txBox="1"/>
          <p:nvPr/>
        </p:nvSpPr>
        <p:spPr>
          <a:xfrm>
            <a:off x="8915471" y="65964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900">
              <a:latin typeface="Franklin Gothic Medium"/>
              <a:cs typeface="Franklin Gothic Medium"/>
            </a:endParaRPr>
          </a:p>
        </p:txBody>
      </p:sp>
      <p:pic>
        <p:nvPicPr>
          <p:cNvPr id="13" name="Picture 12" descr="A logo with white text">
            <a:extLst>
              <a:ext uri="{FF2B5EF4-FFF2-40B4-BE49-F238E27FC236}">
                <a16:creationId xmlns:a16="http://schemas.microsoft.com/office/drawing/2014/main" id="{2181BE8C-DD09-083E-9BE7-E41B65F494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094013"/>
            <a:ext cx="1896112" cy="763987"/>
          </a:xfrm>
          <a:prstGeom prst="rect">
            <a:avLst/>
          </a:prstGeom>
        </p:spPr>
      </p:pic>
      <p:pic>
        <p:nvPicPr>
          <p:cNvPr id="14" name="Graphic 13" descr="Badge Copyright outline">
            <a:extLst>
              <a:ext uri="{FF2B5EF4-FFF2-40B4-BE49-F238E27FC236}">
                <a16:creationId xmlns:a16="http://schemas.microsoft.com/office/drawing/2014/main" id="{804430A1-CF2F-7192-CA04-1CE667AAD9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" y="6544312"/>
            <a:ext cx="161288" cy="1612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69CC1F-7B64-3010-CF55-C669C6C1148D}"/>
              </a:ext>
            </a:extLst>
          </p:cNvPr>
          <p:cNvGrpSpPr/>
          <p:nvPr/>
        </p:nvGrpSpPr>
        <p:grpSpPr>
          <a:xfrm>
            <a:off x="-12357" y="6080606"/>
            <a:ext cx="9144000" cy="777394"/>
            <a:chOff x="0" y="6080606"/>
            <a:chExt cx="9144000" cy="7773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B3E092-8E80-6267-6BBC-00014F3A5C9B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35094B-5117-926E-09F7-DF0C3C179C60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1" name="Picture 20" descr="A logo with white text">
              <a:extLst>
                <a:ext uri="{FF2B5EF4-FFF2-40B4-BE49-F238E27FC236}">
                  <a16:creationId xmlns:a16="http://schemas.microsoft.com/office/drawing/2014/main" id="{4FA2C1A1-7DD0-20BF-A792-36709FFD6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</a:rPr>
              <a:t>Many</a:t>
            </a:r>
            <a:r>
              <a:rPr sz="2700" spc="-50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Have</a:t>
            </a:r>
            <a:r>
              <a:rPr sz="2700" spc="-30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Already</a:t>
            </a:r>
            <a:r>
              <a:rPr sz="2700" spc="-50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Experienced</a:t>
            </a:r>
            <a:r>
              <a:rPr sz="2700" spc="-25" dirty="0">
                <a:solidFill>
                  <a:srgbClr val="FFFFFF"/>
                </a:solidFill>
              </a:rPr>
              <a:t> </a:t>
            </a:r>
            <a:r>
              <a:rPr sz="2700" spc="-20" dirty="0">
                <a:solidFill>
                  <a:srgbClr val="FFFFFF"/>
                </a:solidFill>
              </a:rPr>
              <a:t>Severe </a:t>
            </a:r>
            <a:r>
              <a:rPr sz="2700" spc="-10" dirty="0">
                <a:solidFill>
                  <a:srgbClr val="FFFFFF"/>
                </a:solidFill>
              </a:rPr>
              <a:t>Reactions</a:t>
            </a:r>
            <a:endParaRPr sz="2700"/>
          </a:p>
        </p:txBody>
      </p:sp>
      <p:pic>
        <p:nvPicPr>
          <p:cNvPr id="7" name="Picture 6" descr="A emergency room entrance with a red sign&#10;&#10;Description automatically generated">
            <a:extLst>
              <a:ext uri="{FF2B5EF4-FFF2-40B4-BE49-F238E27FC236}">
                <a16:creationId xmlns:a16="http://schemas.microsoft.com/office/drawing/2014/main" id="{FDBF42B8-EBFE-EEF1-93E0-1A85749782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26829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16669" y="6598107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E1FE1B-70DC-5D3F-8ECC-D7098321535F}"/>
              </a:ext>
            </a:extLst>
          </p:cNvPr>
          <p:cNvSpPr/>
          <p:nvPr/>
        </p:nvSpPr>
        <p:spPr>
          <a:xfrm>
            <a:off x="4191000" y="1371600"/>
            <a:ext cx="4953000" cy="4953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Montserrat"/>
              </a:rPr>
              <a:t>Almost </a:t>
            </a:r>
            <a:r>
              <a:rPr lang="en-US" sz="2600" b="1" dirty="0">
                <a:solidFill>
                  <a:schemeClr val="bg1"/>
                </a:solidFill>
                <a:latin typeface="Montserrat"/>
              </a:rPr>
              <a:t>50%</a:t>
            </a:r>
            <a:r>
              <a:rPr lang="en-US" sz="2600" dirty="0">
                <a:solidFill>
                  <a:schemeClr val="bg1"/>
                </a:solidFill>
                <a:latin typeface="Montserrat"/>
              </a:rPr>
              <a:t> of children with food allergies have  required treatment at the emergency room for their symptoms.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3056"/>
            <a:ext cx="8379460" cy="1072344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19"/>
              </a:spcBef>
            </a:pP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What</a:t>
            </a:r>
            <a:r>
              <a:rPr sz="2800" b="1" spc="-100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would</a:t>
            </a:r>
            <a:r>
              <a:rPr sz="2800" b="1" spc="-114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happen</a:t>
            </a:r>
            <a:r>
              <a:rPr sz="2800" b="1" spc="-10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if</a:t>
            </a:r>
            <a:r>
              <a:rPr sz="2800" b="1" spc="-110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my</a:t>
            </a:r>
            <a:r>
              <a:rPr sz="2800" b="1" spc="-130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friend</a:t>
            </a:r>
            <a:r>
              <a:rPr sz="2800" b="1" spc="-100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spc="-20" dirty="0">
                <a:solidFill>
                  <a:srgbClr val="009AA6"/>
                </a:solidFill>
                <a:latin typeface="Montserrat" pitchFamily="2" charset="0"/>
              </a:rPr>
              <a:t>eats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a</a:t>
            </a:r>
            <a:r>
              <a:rPr sz="2800" b="1" spc="-10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food</a:t>
            </a:r>
            <a:r>
              <a:rPr sz="2800" b="1" spc="-114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they</a:t>
            </a:r>
            <a:r>
              <a:rPr sz="2800" b="1" spc="-10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are</a:t>
            </a:r>
            <a:r>
              <a:rPr sz="2800" b="1" spc="-9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latin typeface="Montserrat" pitchFamily="2" charset="0"/>
              </a:rPr>
              <a:t>allergic</a:t>
            </a:r>
            <a:r>
              <a:rPr sz="2800" b="1" spc="-95" dirty="0">
                <a:solidFill>
                  <a:srgbClr val="009AA6"/>
                </a:solidFill>
                <a:latin typeface="Montserrat" pitchFamily="2" charset="0"/>
              </a:rPr>
              <a:t> </a:t>
            </a:r>
            <a:r>
              <a:rPr sz="2800" b="1" spc="-25" dirty="0">
                <a:solidFill>
                  <a:srgbClr val="009AA6"/>
                </a:solidFill>
                <a:latin typeface="Montserrat" pitchFamily="2" charset="0"/>
              </a:rPr>
              <a:t>to?</a:t>
            </a:r>
            <a:endParaRPr sz="2800" b="1" dirty="0"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715622"/>
            <a:ext cx="4038600" cy="41517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6" marR="5080" indent="-457200" algn="l">
              <a:lnSpc>
                <a:spcPct val="100000"/>
              </a:lnSpc>
              <a:spcBef>
                <a:spcPts val="95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9395" algn="l"/>
                <a:tab pos="327660" algn="l"/>
              </a:tabLst>
            </a:pP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Some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reactions</a:t>
            </a:r>
            <a:r>
              <a:rPr sz="2400" spc="-7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can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be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more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serious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than</a:t>
            </a:r>
            <a:r>
              <a:rPr sz="24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others.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Your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friend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could</a:t>
            </a:r>
            <a:r>
              <a:rPr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get</a:t>
            </a:r>
            <a:r>
              <a:rPr sz="24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very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sick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right </a:t>
            </a:r>
            <a:r>
              <a:rPr sz="24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away,</a:t>
            </a:r>
            <a:r>
              <a:rPr sz="2400" spc="-9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even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400" spc="-10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just</a:t>
            </a:r>
            <a:r>
              <a:rPr sz="2400" spc="-1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400" spc="-7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tiny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bit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of</a:t>
            </a:r>
            <a:r>
              <a:rPr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</a:t>
            </a:r>
            <a:r>
              <a:rPr sz="24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e</a:t>
            </a:r>
            <a:r>
              <a:rPr lang="en-US"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y</a:t>
            </a:r>
            <a:r>
              <a:rPr sz="24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4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400" spc="-6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to.</a:t>
            </a:r>
            <a:endParaRPr sz="2400" dirty="0">
              <a:latin typeface="Montserrat" pitchFamily="2" charset="0"/>
              <a:cs typeface="Franklin Gothic Book"/>
            </a:endParaRPr>
          </a:p>
          <a:p>
            <a:pPr marL="469266" marR="163195" indent="-457200" algn="l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9395" algn="l"/>
                <a:tab pos="326390" algn="l"/>
              </a:tabLst>
            </a:pPr>
            <a:r>
              <a:rPr lang="en-US"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They</a:t>
            </a:r>
            <a:r>
              <a:rPr sz="24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would</a:t>
            </a:r>
            <a:r>
              <a:rPr sz="2400" spc="-7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need</a:t>
            </a:r>
            <a:r>
              <a:rPr sz="24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lang="en-US"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their</a:t>
            </a:r>
            <a:r>
              <a:rPr sz="24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medicine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very</a:t>
            </a:r>
            <a:r>
              <a:rPr sz="24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quickly</a:t>
            </a:r>
            <a:r>
              <a:rPr sz="2400" spc="-8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and</a:t>
            </a:r>
            <a:r>
              <a:rPr sz="24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may</a:t>
            </a:r>
            <a:r>
              <a:rPr sz="2400" spc="-6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need</a:t>
            </a:r>
            <a:r>
              <a:rPr sz="24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go</a:t>
            </a:r>
            <a:r>
              <a:rPr sz="24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4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400" spc="-5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4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hospital.</a:t>
            </a:r>
            <a:endParaRPr sz="2400" dirty="0">
              <a:latin typeface="Montserrat" pitchFamily="2" charset="0"/>
              <a:cs typeface="Franklin Gothic Book"/>
            </a:endParaRPr>
          </a:p>
        </p:txBody>
      </p:sp>
      <p:pic>
        <p:nvPicPr>
          <p:cNvPr id="5" name="Picture 4" descr="A ambulance on the road&#10;&#10;Description automatically generated">
            <a:extLst>
              <a:ext uri="{FF2B5EF4-FFF2-40B4-BE49-F238E27FC236}">
                <a16:creationId xmlns:a16="http://schemas.microsoft.com/office/drawing/2014/main" id="{6A730189-1DA1-A4FE-63DA-E2D556EC0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752600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9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late of eggs&#10;&#10;Description automatically generated">
            <a:extLst>
              <a:ext uri="{FF2B5EF4-FFF2-40B4-BE49-F238E27FC236}">
                <a16:creationId xmlns:a16="http://schemas.microsoft.com/office/drawing/2014/main" id="{CD730611-01E0-11CD-0858-CED0A7198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60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" y="648760"/>
            <a:ext cx="403859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Can</a:t>
            </a:r>
            <a:r>
              <a:rPr sz="2800" b="1" spc="-4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doctors</a:t>
            </a:r>
            <a:r>
              <a:rPr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br>
              <a:rPr lang="en-US"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</a:b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cure</a:t>
            </a:r>
            <a:r>
              <a:rPr sz="2800" b="1" spc="-35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food</a:t>
            </a:r>
            <a:r>
              <a:rPr lang="en-US" sz="2800" b="1" spc="-3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2800" b="1" spc="-10" dirty="0">
                <a:solidFill>
                  <a:srgbClr val="009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allergies?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0" y="-1"/>
            <a:ext cx="3048000" cy="607153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lang="en-US" sz="500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There</a:t>
            </a:r>
            <a:r>
              <a:rPr sz="28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no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cure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for</a:t>
            </a:r>
            <a:r>
              <a:rPr sz="28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allergies.</a:t>
            </a:r>
            <a:endParaRPr lang="en-US" sz="2800" spc="-10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indent="-457200" algn="l">
              <a:lnSpc>
                <a:spcPct val="100000"/>
              </a:lnSpc>
              <a:spcBef>
                <a:spcPts val="865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sz="400" dirty="0">
              <a:latin typeface="Montserrat" pitchFamily="2" charset="0"/>
              <a:cs typeface="Franklin Gothic Book"/>
            </a:endParaRPr>
          </a:p>
          <a:p>
            <a:pPr marL="469900" marR="165100" indent="-457200" algn="l">
              <a:lnSpc>
                <a:spcPct val="100000"/>
              </a:lnSpc>
              <a:spcBef>
                <a:spcPts val="77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6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only</a:t>
            </a:r>
            <a:r>
              <a:rPr sz="2800" spc="-6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way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keep</a:t>
            </a:r>
            <a:r>
              <a:rPr sz="2800" spc="-7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5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1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having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an</a:t>
            </a:r>
            <a:r>
              <a:rPr sz="2800" spc="-1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reaction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is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stay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away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from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the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food</a:t>
            </a:r>
            <a:r>
              <a:rPr sz="2800" spc="-4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you</a:t>
            </a:r>
            <a:r>
              <a:rPr sz="2800" spc="-3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are</a:t>
            </a:r>
            <a:r>
              <a:rPr sz="2800" spc="-3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allergic</a:t>
            </a:r>
            <a:r>
              <a:rPr sz="2800" spc="-4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 </a:t>
            </a:r>
            <a:r>
              <a:rPr sz="2800" spc="-25" dirty="0">
                <a:solidFill>
                  <a:srgbClr val="002C77"/>
                </a:solidFill>
                <a:latin typeface="Montserrat" pitchFamily="2" charset="0"/>
                <a:cs typeface="Franklin Gothic Book"/>
              </a:rPr>
              <a:t>to.</a:t>
            </a:r>
            <a:endParaRPr lang="en-US" sz="2800" spc="-25" dirty="0">
              <a:solidFill>
                <a:srgbClr val="002C77"/>
              </a:solidFill>
              <a:latin typeface="Montserrat" pitchFamily="2" charset="0"/>
              <a:cs typeface="Franklin Gothic Book"/>
            </a:endParaRPr>
          </a:p>
          <a:p>
            <a:pPr marL="469900" marR="165100" indent="-457200" algn="l">
              <a:lnSpc>
                <a:spcPct val="100000"/>
              </a:lnSpc>
              <a:spcBef>
                <a:spcPts val="77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tabLst>
                <a:tab pos="300355" algn="l"/>
              </a:tabLst>
            </a:pPr>
            <a:endParaRPr sz="1400" dirty="0">
              <a:latin typeface="Montserrat" pitchFamily="2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0626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1F96D6-4751-6DA1-5AB6-DD6CF0C58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1" y="0"/>
            <a:ext cx="9144000" cy="6096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81800" y="12062"/>
            <a:ext cx="2372777" cy="6406882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vert="horz" wrap="square" lIns="0" tIns="88900" rIns="0" bIns="0" rtlCol="0" anchor="t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5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Learn how </a:t>
            </a:r>
            <a:endParaRPr lang="en-US"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to </a:t>
            </a:r>
            <a:endParaRPr lang="en-US" sz="280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spcBef>
                <a:spcPts val="700"/>
              </a:spcBef>
            </a:pP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Be</a:t>
            </a:r>
            <a:r>
              <a:rPr lang="en-US" sz="2800" spc="-3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a</a:t>
            </a:r>
            <a:r>
              <a:rPr lang="en-US" sz="2800" spc="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 spc="-20" dirty="0">
                <a:solidFill>
                  <a:schemeClr val="bg1"/>
                </a:solidFill>
                <a:latin typeface="Montserrat"/>
                <a:cs typeface="Franklin Gothic Book"/>
              </a:rPr>
              <a:t>PAL </a:t>
            </a:r>
            <a:endParaRPr lang="en-US" sz="2800" b="1" spc="-2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spcBef>
                <a:spcPts val="700"/>
              </a:spcBef>
            </a:pPr>
            <a:r>
              <a:rPr lang="en-US" sz="2800" b="1" dirty="0">
                <a:solidFill>
                  <a:schemeClr val="bg1"/>
                </a:solidFill>
                <a:latin typeface="Montserrat"/>
                <a:cs typeface="Franklin Gothic Book"/>
              </a:rPr>
              <a:t>(Protect</a:t>
            </a:r>
            <a:r>
              <a:rPr lang="en-US" sz="2800" b="1" spc="-13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Montserrat"/>
                <a:cs typeface="Franklin Gothic Book"/>
              </a:rPr>
              <a:t>A</a:t>
            </a:r>
            <a:r>
              <a:rPr lang="en-US" sz="2800" b="1" spc="-85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Montserrat"/>
                <a:cs typeface="Franklin Gothic Book"/>
              </a:rPr>
              <a:t>Life)</a:t>
            </a:r>
            <a:r>
              <a:rPr lang="en-US" sz="2800" b="1" spc="-110" dirty="0">
                <a:solidFill>
                  <a:schemeClr val="bg1"/>
                </a:solidFill>
                <a:latin typeface="Montserrat"/>
                <a:cs typeface="Franklin Gothic Book"/>
              </a:rPr>
              <a:t> </a:t>
            </a:r>
            <a:endParaRPr lang="en-US" sz="2800" b="1" spc="-11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r>
              <a:rPr lang="en-US" sz="2800" spc="-110" dirty="0">
                <a:solidFill>
                  <a:schemeClr val="bg1"/>
                </a:solidFill>
                <a:latin typeface="Montserrat"/>
                <a:cs typeface="Franklin Gothic Book"/>
              </a:rPr>
              <a:t>to Friends with </a:t>
            </a:r>
            <a:r>
              <a:rPr lang="en-US" sz="2800" dirty="0">
                <a:solidFill>
                  <a:schemeClr val="bg1"/>
                </a:solidFill>
                <a:latin typeface="Montserrat"/>
                <a:cs typeface="Franklin Gothic Book"/>
              </a:rPr>
              <a:t>Food</a:t>
            </a:r>
            <a:r>
              <a:rPr lang="en-US" sz="2800" spc="-110" dirty="0">
                <a:solidFill>
                  <a:schemeClr val="bg1"/>
                </a:solidFill>
                <a:latin typeface="Montserrat"/>
                <a:cs typeface="Franklin Gothic Book"/>
              </a:rPr>
              <a:t> </a:t>
            </a:r>
            <a:r>
              <a:rPr lang="en-US" sz="2800" spc="-10" dirty="0">
                <a:solidFill>
                  <a:schemeClr val="bg1"/>
                </a:solidFill>
                <a:latin typeface="Montserrat"/>
                <a:cs typeface="Franklin Gothic Book"/>
              </a:rPr>
              <a:t>Allergies</a:t>
            </a: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lang="en-US" sz="2800" b="1" spc="-10" dirty="0">
              <a:solidFill>
                <a:schemeClr val="bg1"/>
              </a:solidFill>
              <a:latin typeface="Montserrat" pitchFamily="2" charset="0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700"/>
              </a:spcBef>
            </a:pPr>
            <a:endParaRPr sz="2500" dirty="0">
              <a:latin typeface="Montserrat" pitchFamily="2" charset="0"/>
              <a:cs typeface="Franklin Gothic Boo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696946-2EF6-776A-5F98-237FE5B0B4F0}"/>
              </a:ext>
            </a:extLst>
          </p:cNvPr>
          <p:cNvGrpSpPr/>
          <p:nvPr/>
        </p:nvGrpSpPr>
        <p:grpSpPr>
          <a:xfrm>
            <a:off x="0" y="6080606"/>
            <a:ext cx="9144000" cy="777394"/>
            <a:chOff x="0" y="6080606"/>
            <a:chExt cx="9144000" cy="7773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4A7E47-8BD8-1BEB-2BC3-36127902B551}"/>
                </a:ext>
              </a:extLst>
            </p:cNvPr>
            <p:cNvSpPr/>
            <p:nvPr/>
          </p:nvSpPr>
          <p:spPr>
            <a:xfrm>
              <a:off x="0" y="6080606"/>
              <a:ext cx="9144000" cy="76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9687C4-E634-C041-E154-3D13346E72D5}"/>
                </a:ext>
              </a:extLst>
            </p:cNvPr>
            <p:cNvSpPr txBox="1"/>
            <p:nvPr/>
          </p:nvSpPr>
          <p:spPr>
            <a:xfrm>
              <a:off x="304800" y="6477000"/>
              <a:ext cx="55803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>
                  <a:solidFill>
                    <a:schemeClr val="bg1"/>
                  </a:solidFill>
                </a:rPr>
                <a:t>© </a:t>
              </a:r>
              <a:r>
                <a:rPr lang="en-US" sz="1200">
                  <a:solidFill>
                    <a:schemeClr val="bg1"/>
                  </a:solidFill>
                  <a:latin typeface="+mn-lt"/>
                </a:rPr>
                <a:t>Food Allergy Research &amp; Education (FARE), 2023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A logo with white text">
              <a:extLst>
                <a:ext uri="{FF2B5EF4-FFF2-40B4-BE49-F238E27FC236}">
                  <a16:creationId xmlns:a16="http://schemas.microsoft.com/office/drawing/2014/main" id="{564CFA22-38C9-7F34-6944-5B58DB099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6094013"/>
              <a:ext cx="1896112" cy="763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3847275"/>
      </p:ext>
    </p:extLst>
  </p:cSld>
  <p:clrMapOvr>
    <a:masterClrMapping/>
  </p:clrMapOvr>
</p:sld>
</file>

<file path=ppt/theme/theme1.xml><?xml version="1.0" encoding="utf-8"?>
<a:theme xmlns:a="http://schemas.openxmlformats.org/drawingml/2006/main" name="FARE Theme">
  <a:themeElements>
    <a:clrScheme name="FARE">
      <a:dk1>
        <a:sysClr val="windowText" lastClr="000000"/>
      </a:dk1>
      <a:lt1>
        <a:sysClr val="window" lastClr="FFFFFF"/>
      </a:lt1>
      <a:dk2>
        <a:srgbClr val="0E3F80"/>
      </a:dk2>
      <a:lt2>
        <a:srgbClr val="EEECE1"/>
      </a:lt2>
      <a:accent1>
        <a:srgbClr val="1D4F91"/>
      </a:accent1>
      <a:accent2>
        <a:srgbClr val="C21E39"/>
      </a:accent2>
      <a:accent3>
        <a:srgbClr val="19B86B"/>
      </a:accent3>
      <a:accent4>
        <a:srgbClr val="522398"/>
      </a:accent4>
      <a:accent5>
        <a:srgbClr val="15A1AB"/>
      </a:accent5>
      <a:accent6>
        <a:srgbClr val="F79646"/>
      </a:accent6>
      <a:hlink>
        <a:srgbClr val="F0DB02"/>
      </a:hlink>
      <a:folHlink>
        <a:srgbClr val="CEEA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E Theme" id="{F8DF0BE0-C35D-4380-B3BE-4773CBED79FB}" vid="{F34AE72A-96E5-4516-AEA5-D7E4F790F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93D341D52E948B1D9733A39C3D1BE" ma:contentTypeVersion="17" ma:contentTypeDescription="Create a new document." ma:contentTypeScope="" ma:versionID="4a75e6c12ee4c6ff174050e297585ce2">
  <xsd:schema xmlns:xsd="http://www.w3.org/2001/XMLSchema" xmlns:xs="http://www.w3.org/2001/XMLSchema" xmlns:p="http://schemas.microsoft.com/office/2006/metadata/properties" xmlns:ns2="d9bf2a86-f4b0-498e-9a78-59bee144fdfd" xmlns:ns3="89034230-b3e4-495d-a686-c19188f4dbd7" targetNamespace="http://schemas.microsoft.com/office/2006/metadata/properties" ma:root="true" ma:fieldsID="782a47f0bd927f2a45452d1d648ce824" ns2:_="" ns3:_="">
    <xsd:import namespace="d9bf2a86-f4b0-498e-9a78-59bee144fdfd"/>
    <xsd:import namespace="89034230-b3e4-495d-a686-c19188f4db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DateTim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f2a86-f4b0-498e-9a78-59bee144f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DateTime" ma:index="20" nillable="true" ma:displayName="Date Time" ma:format="DateTime" ma:internalName="Date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1fb441-0fbc-490f-ad0e-787f16745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4230-b3e4-495d-a686-c19188f4db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694891-532c-45e4-9bf4-4ef7ecb15921}" ma:internalName="TaxCatchAll" ma:showField="CatchAllData" ma:web="89034230-b3e4-495d-a686-c19188f4db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bf2a86-f4b0-498e-9a78-59bee144fdfd">
      <Terms xmlns="http://schemas.microsoft.com/office/infopath/2007/PartnerControls"/>
    </lcf76f155ced4ddcb4097134ff3c332f>
    <DateTime xmlns="d9bf2a86-f4b0-498e-9a78-59bee144fdfd" xsi:nil="true"/>
    <TaxCatchAll xmlns="89034230-b3e4-495d-a686-c19188f4dbd7" xsi:nil="true"/>
    <SharedWithUsers xmlns="89034230-b3e4-495d-a686-c19188f4dbd7">
      <UserInfo>
        <DisplayName>Kathleen Vickers</DisplayName>
        <AccountId>230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44A657C-4C04-4B3F-B5EB-853AE704C259}">
  <ds:schemaRefs>
    <ds:schemaRef ds:uri="89034230-b3e4-495d-a686-c19188f4dbd7"/>
    <ds:schemaRef ds:uri="d9bf2a86-f4b0-498e-9a78-59bee144fd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E4BFFB-DB15-4A7D-B6C2-BB786DD849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CF19F3-A37B-44C3-A642-90CFEC84B340}">
  <ds:schemaRefs>
    <ds:schemaRef ds:uri="89034230-b3e4-495d-a686-c19188f4dbd7"/>
    <ds:schemaRef ds:uri="http://schemas.microsoft.com/office/2006/documentManagement/types"/>
    <ds:schemaRef ds:uri="http://purl.org/dc/terms/"/>
    <ds:schemaRef ds:uri="http://schemas.microsoft.com/office/infopath/2007/PartnerControls"/>
    <ds:schemaRef ds:uri="d9bf2a86-f4b0-498e-9a78-59bee144fdfd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818</Words>
  <Application>Microsoft Office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Franklin Gothic Book</vt:lpstr>
      <vt:lpstr>Franklin Gothic Medium</vt:lpstr>
      <vt:lpstr>Montserrat</vt:lpstr>
      <vt:lpstr>Wingdings</vt:lpstr>
      <vt:lpstr>FARE Theme</vt:lpstr>
      <vt:lpstr>PowerPoint Presentation</vt:lpstr>
      <vt:lpstr>PowerPoint Presentation</vt:lpstr>
      <vt:lpstr>What is a food allergy?</vt:lpstr>
      <vt:lpstr>PowerPoint Presentation</vt:lpstr>
      <vt:lpstr>Food allergies can cause death</vt:lpstr>
      <vt:lpstr>Many Have Already Experienced Severe Reactions</vt:lpstr>
      <vt:lpstr>What would happen if my friend eats a food they are allergic to?</vt:lpstr>
      <vt:lpstr>Can doctors  cure food allergies?</vt:lpstr>
      <vt:lpstr>PowerPoint Presentation</vt:lpstr>
      <vt:lpstr>What can you do to  Be a PAL?</vt:lpstr>
      <vt:lpstr> What would you do?</vt:lpstr>
      <vt:lpstr>PowerPoint Presentation</vt:lpstr>
      <vt:lpstr> What would you do?</vt:lpstr>
      <vt:lpstr>PowerPoint Presentation</vt:lpstr>
      <vt:lpstr>What would you do?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Padova</dc:creator>
  <cp:lastModifiedBy>Paul Scribner</cp:lastModifiedBy>
  <cp:revision>51</cp:revision>
  <dcterms:created xsi:type="dcterms:W3CDTF">2023-07-31T17:56:44Z</dcterms:created>
  <dcterms:modified xsi:type="dcterms:W3CDTF">2023-08-24T19:40:15Z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2023-07-31T00:00:00Z</vt:filetime>
  </property>
  <property fmtid="{D5CDD505-2E9C-101B-9397-08002B2CF9AE}" pid="5" name="Producer">
    <vt:lpwstr>Microsoft® Office PowerPoint® 2007</vt:lpwstr>
  </property>
  <property fmtid="{D5CDD505-2E9C-101B-9397-08002B2CF9AE}" pid="6" name="ContentTypeId">
    <vt:lpwstr>0x0101005CF93D341D52E948B1D9733A39C3D1BE</vt:lpwstr>
  </property>
  <property fmtid="{D5CDD505-2E9C-101B-9397-08002B2CF9AE}" pid="7" name="MediaServiceImageTags">
    <vt:lpwstr/>
  </property>
</Properties>
</file>